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58" r:id="rId5"/>
    <p:sldId id="265" r:id="rId6"/>
    <p:sldId id="271" r:id="rId7"/>
    <p:sldId id="272" r:id="rId8"/>
    <p:sldId id="259" r:id="rId9"/>
    <p:sldId id="260" r:id="rId10"/>
    <p:sldId id="261" r:id="rId11"/>
    <p:sldId id="266" r:id="rId12"/>
    <p:sldId id="262" r:id="rId13"/>
    <p:sldId id="267" r:id="rId14"/>
    <p:sldId id="268" r:id="rId15"/>
    <p:sldId id="269" r:id="rId16"/>
    <p:sldId id="270" r:id="rId17"/>
    <p:sldId id="264" r:id="rId18"/>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6" d="100"/>
          <a:sy n="96" d="100"/>
        </p:scale>
        <p:origin x="102"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10.sv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gif>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gif>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8D3E872-9E7C-CF31-92E7-4F6C3CBA837D}"/>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CH"/>
          </a:p>
        </p:txBody>
      </p:sp>
      <p:sp>
        <p:nvSpPr>
          <p:cNvPr id="3" name="Untertitel 2">
            <a:extLst>
              <a:ext uri="{FF2B5EF4-FFF2-40B4-BE49-F238E27FC236}">
                <a16:creationId xmlns:a16="http://schemas.microsoft.com/office/drawing/2014/main" id="{2EF7C0AA-42C5-8D6C-E91A-12DC5D0FAB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CH"/>
          </a:p>
        </p:txBody>
      </p:sp>
      <p:sp>
        <p:nvSpPr>
          <p:cNvPr id="4" name="Datumsplatzhalter 3">
            <a:extLst>
              <a:ext uri="{FF2B5EF4-FFF2-40B4-BE49-F238E27FC236}">
                <a16:creationId xmlns:a16="http://schemas.microsoft.com/office/drawing/2014/main" id="{027BA249-3572-61C5-3AF1-624266BF163D}"/>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F315AA63-E60F-C043-E3A7-93D32DF74FBE}"/>
              </a:ext>
            </a:extLst>
          </p:cNvPr>
          <p:cNvSpPr>
            <a:spLocks noGrp="1"/>
          </p:cNvSpPr>
          <p:nvPr>
            <p:ph type="ftr" sz="quarter" idx="11"/>
          </p:nvPr>
        </p:nvSpPr>
        <p:spPr/>
        <p:txBody>
          <a:bodyPr/>
          <a:lstStyle/>
          <a:p>
            <a:endParaRPr lang="en-CH"/>
          </a:p>
        </p:txBody>
      </p:sp>
      <p:sp>
        <p:nvSpPr>
          <p:cNvPr id="6" name="Foliennummernplatzhalter 5">
            <a:extLst>
              <a:ext uri="{FF2B5EF4-FFF2-40B4-BE49-F238E27FC236}">
                <a16:creationId xmlns:a16="http://schemas.microsoft.com/office/drawing/2014/main" id="{9BA6E3A1-D6CE-7759-E4F5-BBF26D63B814}"/>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009968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1EE6B2-41E9-E295-74AC-95CA5C2CBDCE}"/>
              </a:ext>
            </a:extLst>
          </p:cNvPr>
          <p:cNvSpPr>
            <a:spLocks noGrp="1"/>
          </p:cNvSpPr>
          <p:nvPr>
            <p:ph type="title"/>
          </p:nvPr>
        </p:nvSpPr>
        <p:spPr/>
        <p:txBody>
          <a:bodyPr/>
          <a:lstStyle/>
          <a:p>
            <a:r>
              <a:rPr lang="de-DE"/>
              <a:t>Mastertitelformat bearbeiten</a:t>
            </a:r>
            <a:endParaRPr lang="en-CH"/>
          </a:p>
        </p:txBody>
      </p:sp>
      <p:sp>
        <p:nvSpPr>
          <p:cNvPr id="3" name="Vertikaler Textplatzhalter 2">
            <a:extLst>
              <a:ext uri="{FF2B5EF4-FFF2-40B4-BE49-F238E27FC236}">
                <a16:creationId xmlns:a16="http://schemas.microsoft.com/office/drawing/2014/main" id="{F05D3011-990A-F00A-6336-7A1FA5B4E6E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Datumsplatzhalter 3">
            <a:extLst>
              <a:ext uri="{FF2B5EF4-FFF2-40B4-BE49-F238E27FC236}">
                <a16:creationId xmlns:a16="http://schemas.microsoft.com/office/drawing/2014/main" id="{E69C13B8-68D3-AA85-D47E-55D6EAABC4FA}"/>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A57625C2-E019-27A1-0CDB-CC2D4351015D}"/>
              </a:ext>
            </a:extLst>
          </p:cNvPr>
          <p:cNvSpPr>
            <a:spLocks noGrp="1"/>
          </p:cNvSpPr>
          <p:nvPr>
            <p:ph type="ftr" sz="quarter" idx="11"/>
          </p:nvPr>
        </p:nvSpPr>
        <p:spPr/>
        <p:txBody>
          <a:bodyPr/>
          <a:lstStyle/>
          <a:p>
            <a:endParaRPr lang="en-CH"/>
          </a:p>
        </p:txBody>
      </p:sp>
      <p:sp>
        <p:nvSpPr>
          <p:cNvPr id="6" name="Foliennummernplatzhalter 5">
            <a:extLst>
              <a:ext uri="{FF2B5EF4-FFF2-40B4-BE49-F238E27FC236}">
                <a16:creationId xmlns:a16="http://schemas.microsoft.com/office/drawing/2014/main" id="{74A4A0CC-92F5-9E9F-D71D-B7D1ADC08FC7}"/>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1586035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B590B971-9701-9186-5D88-4C6709AFC973}"/>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CH"/>
          </a:p>
        </p:txBody>
      </p:sp>
      <p:sp>
        <p:nvSpPr>
          <p:cNvPr id="3" name="Vertikaler Textplatzhalter 2">
            <a:extLst>
              <a:ext uri="{FF2B5EF4-FFF2-40B4-BE49-F238E27FC236}">
                <a16:creationId xmlns:a16="http://schemas.microsoft.com/office/drawing/2014/main" id="{0456885E-8C48-F70A-187A-BF5300ED0D47}"/>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Datumsplatzhalter 3">
            <a:extLst>
              <a:ext uri="{FF2B5EF4-FFF2-40B4-BE49-F238E27FC236}">
                <a16:creationId xmlns:a16="http://schemas.microsoft.com/office/drawing/2014/main" id="{C21C66E8-EB5B-08C0-3150-653E7716AB4B}"/>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60CBDD5F-0F91-7C67-8B05-8516B84F425C}"/>
              </a:ext>
            </a:extLst>
          </p:cNvPr>
          <p:cNvSpPr>
            <a:spLocks noGrp="1"/>
          </p:cNvSpPr>
          <p:nvPr>
            <p:ph type="ftr" sz="quarter" idx="11"/>
          </p:nvPr>
        </p:nvSpPr>
        <p:spPr/>
        <p:txBody>
          <a:bodyPr/>
          <a:lstStyle/>
          <a:p>
            <a:endParaRPr lang="en-CH"/>
          </a:p>
        </p:txBody>
      </p:sp>
      <p:sp>
        <p:nvSpPr>
          <p:cNvPr id="6" name="Foliennummernplatzhalter 5">
            <a:extLst>
              <a:ext uri="{FF2B5EF4-FFF2-40B4-BE49-F238E27FC236}">
                <a16:creationId xmlns:a16="http://schemas.microsoft.com/office/drawing/2014/main" id="{4B3F7719-2541-76AD-44BA-D6A2344A36FD}"/>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120132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D2D573-B154-36CA-F798-7BCADAEAC504}"/>
              </a:ext>
            </a:extLst>
          </p:cNvPr>
          <p:cNvSpPr>
            <a:spLocks noGrp="1"/>
          </p:cNvSpPr>
          <p:nvPr>
            <p:ph type="title"/>
          </p:nvPr>
        </p:nvSpPr>
        <p:spPr/>
        <p:txBody>
          <a:bodyPr/>
          <a:lstStyle/>
          <a:p>
            <a:r>
              <a:rPr lang="de-DE"/>
              <a:t>Mastertitelformat bearbeiten</a:t>
            </a:r>
            <a:endParaRPr lang="en-CH"/>
          </a:p>
        </p:txBody>
      </p:sp>
      <p:sp>
        <p:nvSpPr>
          <p:cNvPr id="3" name="Inhaltsplatzhalter 2">
            <a:extLst>
              <a:ext uri="{FF2B5EF4-FFF2-40B4-BE49-F238E27FC236}">
                <a16:creationId xmlns:a16="http://schemas.microsoft.com/office/drawing/2014/main" id="{360A2148-F71E-D84F-8542-F31B352BC8ED}"/>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Datumsplatzhalter 3">
            <a:extLst>
              <a:ext uri="{FF2B5EF4-FFF2-40B4-BE49-F238E27FC236}">
                <a16:creationId xmlns:a16="http://schemas.microsoft.com/office/drawing/2014/main" id="{5F791F73-A684-AAED-D85B-9B5EA294FFE6}"/>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19BFBFDB-B73D-8081-7B3E-168311491FD3}"/>
              </a:ext>
            </a:extLst>
          </p:cNvPr>
          <p:cNvSpPr>
            <a:spLocks noGrp="1"/>
          </p:cNvSpPr>
          <p:nvPr>
            <p:ph type="ftr" sz="quarter" idx="11"/>
          </p:nvPr>
        </p:nvSpPr>
        <p:spPr/>
        <p:txBody>
          <a:bodyPr/>
          <a:lstStyle/>
          <a:p>
            <a:endParaRPr lang="en-CH"/>
          </a:p>
        </p:txBody>
      </p:sp>
      <p:sp>
        <p:nvSpPr>
          <p:cNvPr id="6" name="Foliennummernplatzhalter 5">
            <a:extLst>
              <a:ext uri="{FF2B5EF4-FFF2-40B4-BE49-F238E27FC236}">
                <a16:creationId xmlns:a16="http://schemas.microsoft.com/office/drawing/2014/main" id="{BE365C18-46DC-3D48-19E8-3F4CA925A876}"/>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00717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034942-A13E-74C4-FE8E-113F2B0DAA7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CH"/>
          </a:p>
        </p:txBody>
      </p:sp>
      <p:sp>
        <p:nvSpPr>
          <p:cNvPr id="3" name="Textplatzhalter 2">
            <a:extLst>
              <a:ext uri="{FF2B5EF4-FFF2-40B4-BE49-F238E27FC236}">
                <a16:creationId xmlns:a16="http://schemas.microsoft.com/office/drawing/2014/main" id="{0AFD330E-04A8-1260-9049-436915A13B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7BA691A-AF63-71F8-AD0E-45692B46EA68}"/>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0CEB7BBC-0540-D75E-F211-5B2529735062}"/>
              </a:ext>
            </a:extLst>
          </p:cNvPr>
          <p:cNvSpPr>
            <a:spLocks noGrp="1"/>
          </p:cNvSpPr>
          <p:nvPr>
            <p:ph type="ftr" sz="quarter" idx="11"/>
          </p:nvPr>
        </p:nvSpPr>
        <p:spPr/>
        <p:txBody>
          <a:bodyPr/>
          <a:lstStyle/>
          <a:p>
            <a:endParaRPr lang="en-CH"/>
          </a:p>
        </p:txBody>
      </p:sp>
      <p:sp>
        <p:nvSpPr>
          <p:cNvPr id="6" name="Foliennummernplatzhalter 5">
            <a:extLst>
              <a:ext uri="{FF2B5EF4-FFF2-40B4-BE49-F238E27FC236}">
                <a16:creationId xmlns:a16="http://schemas.microsoft.com/office/drawing/2014/main" id="{2C28A5BA-231C-1B3D-595B-C5D6D722B424}"/>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729686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8CA3DE-646D-24B0-7308-3D5912574C50}"/>
              </a:ext>
            </a:extLst>
          </p:cNvPr>
          <p:cNvSpPr>
            <a:spLocks noGrp="1"/>
          </p:cNvSpPr>
          <p:nvPr>
            <p:ph type="title"/>
          </p:nvPr>
        </p:nvSpPr>
        <p:spPr/>
        <p:txBody>
          <a:bodyPr/>
          <a:lstStyle/>
          <a:p>
            <a:r>
              <a:rPr lang="de-DE"/>
              <a:t>Mastertitelformat bearbeiten</a:t>
            </a:r>
            <a:endParaRPr lang="en-CH"/>
          </a:p>
        </p:txBody>
      </p:sp>
      <p:sp>
        <p:nvSpPr>
          <p:cNvPr id="3" name="Inhaltsplatzhalter 2">
            <a:extLst>
              <a:ext uri="{FF2B5EF4-FFF2-40B4-BE49-F238E27FC236}">
                <a16:creationId xmlns:a16="http://schemas.microsoft.com/office/drawing/2014/main" id="{A6577DCF-963E-F0EF-E957-0E589570B180}"/>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Inhaltsplatzhalter 3">
            <a:extLst>
              <a:ext uri="{FF2B5EF4-FFF2-40B4-BE49-F238E27FC236}">
                <a16:creationId xmlns:a16="http://schemas.microsoft.com/office/drawing/2014/main" id="{A57BDA34-33FF-FDA7-87BE-1611FB2E8EFF}"/>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5" name="Datumsplatzhalter 4">
            <a:extLst>
              <a:ext uri="{FF2B5EF4-FFF2-40B4-BE49-F238E27FC236}">
                <a16:creationId xmlns:a16="http://schemas.microsoft.com/office/drawing/2014/main" id="{9C542CB1-83F2-71BA-342A-AC588485A9C7}"/>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6" name="Fußzeilenplatzhalter 5">
            <a:extLst>
              <a:ext uri="{FF2B5EF4-FFF2-40B4-BE49-F238E27FC236}">
                <a16:creationId xmlns:a16="http://schemas.microsoft.com/office/drawing/2014/main" id="{6987AC08-4081-E013-AAFD-A14F2F3F973F}"/>
              </a:ext>
            </a:extLst>
          </p:cNvPr>
          <p:cNvSpPr>
            <a:spLocks noGrp="1"/>
          </p:cNvSpPr>
          <p:nvPr>
            <p:ph type="ftr" sz="quarter" idx="11"/>
          </p:nvPr>
        </p:nvSpPr>
        <p:spPr/>
        <p:txBody>
          <a:bodyPr/>
          <a:lstStyle/>
          <a:p>
            <a:endParaRPr lang="en-CH"/>
          </a:p>
        </p:txBody>
      </p:sp>
      <p:sp>
        <p:nvSpPr>
          <p:cNvPr id="7" name="Foliennummernplatzhalter 6">
            <a:extLst>
              <a:ext uri="{FF2B5EF4-FFF2-40B4-BE49-F238E27FC236}">
                <a16:creationId xmlns:a16="http://schemas.microsoft.com/office/drawing/2014/main" id="{B7D60FE3-D775-8A83-571E-461C1453DECA}"/>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667949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B0B154-C4B9-DA0F-4440-9979A5015AE5}"/>
              </a:ext>
            </a:extLst>
          </p:cNvPr>
          <p:cNvSpPr>
            <a:spLocks noGrp="1"/>
          </p:cNvSpPr>
          <p:nvPr>
            <p:ph type="title"/>
          </p:nvPr>
        </p:nvSpPr>
        <p:spPr>
          <a:xfrm>
            <a:off x="839788" y="365125"/>
            <a:ext cx="10515600" cy="1325563"/>
          </a:xfrm>
        </p:spPr>
        <p:txBody>
          <a:bodyPr/>
          <a:lstStyle/>
          <a:p>
            <a:r>
              <a:rPr lang="de-DE"/>
              <a:t>Mastertitelformat bearbeiten</a:t>
            </a:r>
            <a:endParaRPr lang="en-CH"/>
          </a:p>
        </p:txBody>
      </p:sp>
      <p:sp>
        <p:nvSpPr>
          <p:cNvPr id="3" name="Textplatzhalter 2">
            <a:extLst>
              <a:ext uri="{FF2B5EF4-FFF2-40B4-BE49-F238E27FC236}">
                <a16:creationId xmlns:a16="http://schemas.microsoft.com/office/drawing/2014/main" id="{7D17BEBF-25D7-EA2D-CDF9-5B55F96F3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9FADDFD-978D-520D-E23B-1B751CC619B6}"/>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5" name="Textplatzhalter 4">
            <a:extLst>
              <a:ext uri="{FF2B5EF4-FFF2-40B4-BE49-F238E27FC236}">
                <a16:creationId xmlns:a16="http://schemas.microsoft.com/office/drawing/2014/main" id="{56E9EB41-701C-FF73-BB73-C1BDD4E521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2E879754-4042-51AD-EACF-BDEF6BB3A121}"/>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7" name="Datumsplatzhalter 6">
            <a:extLst>
              <a:ext uri="{FF2B5EF4-FFF2-40B4-BE49-F238E27FC236}">
                <a16:creationId xmlns:a16="http://schemas.microsoft.com/office/drawing/2014/main" id="{C04D8946-81EA-8A02-C6B7-F7969CE81D38}"/>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8" name="Fußzeilenplatzhalter 7">
            <a:extLst>
              <a:ext uri="{FF2B5EF4-FFF2-40B4-BE49-F238E27FC236}">
                <a16:creationId xmlns:a16="http://schemas.microsoft.com/office/drawing/2014/main" id="{3A6763DE-9CDD-19F2-7071-5FA7B85C8AB2}"/>
              </a:ext>
            </a:extLst>
          </p:cNvPr>
          <p:cNvSpPr>
            <a:spLocks noGrp="1"/>
          </p:cNvSpPr>
          <p:nvPr>
            <p:ph type="ftr" sz="quarter" idx="11"/>
          </p:nvPr>
        </p:nvSpPr>
        <p:spPr/>
        <p:txBody>
          <a:bodyPr/>
          <a:lstStyle/>
          <a:p>
            <a:endParaRPr lang="en-CH"/>
          </a:p>
        </p:txBody>
      </p:sp>
      <p:sp>
        <p:nvSpPr>
          <p:cNvPr id="9" name="Foliennummernplatzhalter 8">
            <a:extLst>
              <a:ext uri="{FF2B5EF4-FFF2-40B4-BE49-F238E27FC236}">
                <a16:creationId xmlns:a16="http://schemas.microsoft.com/office/drawing/2014/main" id="{CA12B858-FF15-9F1F-C383-6FCB461A07CF}"/>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2783330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A039BB-0CC8-36F4-3471-44F9EFBD150E}"/>
              </a:ext>
            </a:extLst>
          </p:cNvPr>
          <p:cNvSpPr>
            <a:spLocks noGrp="1"/>
          </p:cNvSpPr>
          <p:nvPr>
            <p:ph type="title"/>
          </p:nvPr>
        </p:nvSpPr>
        <p:spPr/>
        <p:txBody>
          <a:bodyPr/>
          <a:lstStyle/>
          <a:p>
            <a:r>
              <a:rPr lang="de-DE"/>
              <a:t>Mastertitelformat bearbeiten</a:t>
            </a:r>
            <a:endParaRPr lang="en-CH"/>
          </a:p>
        </p:txBody>
      </p:sp>
      <p:sp>
        <p:nvSpPr>
          <p:cNvPr id="3" name="Datumsplatzhalter 2">
            <a:extLst>
              <a:ext uri="{FF2B5EF4-FFF2-40B4-BE49-F238E27FC236}">
                <a16:creationId xmlns:a16="http://schemas.microsoft.com/office/drawing/2014/main" id="{D22BC478-19CC-6C38-9B50-2A29A41AB8BC}"/>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4" name="Fußzeilenplatzhalter 3">
            <a:extLst>
              <a:ext uri="{FF2B5EF4-FFF2-40B4-BE49-F238E27FC236}">
                <a16:creationId xmlns:a16="http://schemas.microsoft.com/office/drawing/2014/main" id="{29A38722-7531-A8F5-CA11-099B0006E6D2}"/>
              </a:ext>
            </a:extLst>
          </p:cNvPr>
          <p:cNvSpPr>
            <a:spLocks noGrp="1"/>
          </p:cNvSpPr>
          <p:nvPr>
            <p:ph type="ftr" sz="quarter" idx="11"/>
          </p:nvPr>
        </p:nvSpPr>
        <p:spPr/>
        <p:txBody>
          <a:bodyPr/>
          <a:lstStyle/>
          <a:p>
            <a:endParaRPr lang="en-CH"/>
          </a:p>
        </p:txBody>
      </p:sp>
      <p:sp>
        <p:nvSpPr>
          <p:cNvPr id="5" name="Foliennummernplatzhalter 4">
            <a:extLst>
              <a:ext uri="{FF2B5EF4-FFF2-40B4-BE49-F238E27FC236}">
                <a16:creationId xmlns:a16="http://schemas.microsoft.com/office/drawing/2014/main" id="{E5D0B74F-2D32-59B7-CF70-D9B0A9E52B2A}"/>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841193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62626F69-6100-6E11-C3AF-B975AC638C58}"/>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3" name="Fußzeilenplatzhalter 2">
            <a:extLst>
              <a:ext uri="{FF2B5EF4-FFF2-40B4-BE49-F238E27FC236}">
                <a16:creationId xmlns:a16="http://schemas.microsoft.com/office/drawing/2014/main" id="{A87D139A-4DAB-8D69-9B47-1298E58AD42F}"/>
              </a:ext>
            </a:extLst>
          </p:cNvPr>
          <p:cNvSpPr>
            <a:spLocks noGrp="1"/>
          </p:cNvSpPr>
          <p:nvPr>
            <p:ph type="ftr" sz="quarter" idx="11"/>
          </p:nvPr>
        </p:nvSpPr>
        <p:spPr/>
        <p:txBody>
          <a:bodyPr/>
          <a:lstStyle/>
          <a:p>
            <a:endParaRPr lang="en-CH"/>
          </a:p>
        </p:txBody>
      </p:sp>
      <p:sp>
        <p:nvSpPr>
          <p:cNvPr id="4" name="Foliennummernplatzhalter 3">
            <a:extLst>
              <a:ext uri="{FF2B5EF4-FFF2-40B4-BE49-F238E27FC236}">
                <a16:creationId xmlns:a16="http://schemas.microsoft.com/office/drawing/2014/main" id="{1E833508-1776-2E52-4983-FF0A0784057C}"/>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348145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683C5E4-9DE9-36D3-E0CC-256FD514D68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CH"/>
          </a:p>
        </p:txBody>
      </p:sp>
      <p:sp>
        <p:nvSpPr>
          <p:cNvPr id="3" name="Inhaltsplatzhalter 2">
            <a:extLst>
              <a:ext uri="{FF2B5EF4-FFF2-40B4-BE49-F238E27FC236}">
                <a16:creationId xmlns:a16="http://schemas.microsoft.com/office/drawing/2014/main" id="{F826D3F0-B3D7-489C-FFF0-6923F41F49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Textplatzhalter 3">
            <a:extLst>
              <a:ext uri="{FF2B5EF4-FFF2-40B4-BE49-F238E27FC236}">
                <a16:creationId xmlns:a16="http://schemas.microsoft.com/office/drawing/2014/main" id="{42B2348D-AA69-4F96-E910-DD4975CDEE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4A303215-7720-B91C-2B92-E42E76768730}"/>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6" name="Fußzeilenplatzhalter 5">
            <a:extLst>
              <a:ext uri="{FF2B5EF4-FFF2-40B4-BE49-F238E27FC236}">
                <a16:creationId xmlns:a16="http://schemas.microsoft.com/office/drawing/2014/main" id="{2781B959-14B4-6597-E62D-985EA367525E}"/>
              </a:ext>
            </a:extLst>
          </p:cNvPr>
          <p:cNvSpPr>
            <a:spLocks noGrp="1"/>
          </p:cNvSpPr>
          <p:nvPr>
            <p:ph type="ftr" sz="quarter" idx="11"/>
          </p:nvPr>
        </p:nvSpPr>
        <p:spPr/>
        <p:txBody>
          <a:bodyPr/>
          <a:lstStyle/>
          <a:p>
            <a:endParaRPr lang="en-CH"/>
          </a:p>
        </p:txBody>
      </p:sp>
      <p:sp>
        <p:nvSpPr>
          <p:cNvPr id="7" name="Foliennummernplatzhalter 6">
            <a:extLst>
              <a:ext uri="{FF2B5EF4-FFF2-40B4-BE49-F238E27FC236}">
                <a16:creationId xmlns:a16="http://schemas.microsoft.com/office/drawing/2014/main" id="{CC68471C-A57B-AA1C-2C21-BEE316060C97}"/>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3731884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87083C4-0ABB-1A3C-E7CA-C50892A69FE4}"/>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CH"/>
          </a:p>
        </p:txBody>
      </p:sp>
      <p:sp>
        <p:nvSpPr>
          <p:cNvPr id="3" name="Bildplatzhalter 2">
            <a:extLst>
              <a:ext uri="{FF2B5EF4-FFF2-40B4-BE49-F238E27FC236}">
                <a16:creationId xmlns:a16="http://schemas.microsoft.com/office/drawing/2014/main" id="{4EA32301-87B2-E889-A0C9-1926884F50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platzhalter 3">
            <a:extLst>
              <a:ext uri="{FF2B5EF4-FFF2-40B4-BE49-F238E27FC236}">
                <a16:creationId xmlns:a16="http://schemas.microsoft.com/office/drawing/2014/main" id="{143B78D2-CDCB-6D53-D8D7-A68C06B33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F8B03DDC-197D-2C90-CA18-70E207C78AA2}"/>
              </a:ext>
            </a:extLst>
          </p:cNvPr>
          <p:cNvSpPr>
            <a:spLocks noGrp="1"/>
          </p:cNvSpPr>
          <p:nvPr>
            <p:ph type="dt" sz="half" idx="10"/>
          </p:nvPr>
        </p:nvSpPr>
        <p:spPr/>
        <p:txBody>
          <a:bodyPr/>
          <a:lstStyle/>
          <a:p>
            <a:fld id="{A037205E-12F1-42D8-A7D2-DB238313B8F9}" type="datetimeFigureOut">
              <a:rPr lang="en-CH" smtClean="0"/>
              <a:t>12/12/2023</a:t>
            </a:fld>
            <a:endParaRPr lang="en-CH"/>
          </a:p>
        </p:txBody>
      </p:sp>
      <p:sp>
        <p:nvSpPr>
          <p:cNvPr id="6" name="Fußzeilenplatzhalter 5">
            <a:extLst>
              <a:ext uri="{FF2B5EF4-FFF2-40B4-BE49-F238E27FC236}">
                <a16:creationId xmlns:a16="http://schemas.microsoft.com/office/drawing/2014/main" id="{7EDD7ADB-138F-46BA-0FCE-480A664A2B9A}"/>
              </a:ext>
            </a:extLst>
          </p:cNvPr>
          <p:cNvSpPr>
            <a:spLocks noGrp="1"/>
          </p:cNvSpPr>
          <p:nvPr>
            <p:ph type="ftr" sz="quarter" idx="11"/>
          </p:nvPr>
        </p:nvSpPr>
        <p:spPr/>
        <p:txBody>
          <a:bodyPr/>
          <a:lstStyle/>
          <a:p>
            <a:endParaRPr lang="en-CH"/>
          </a:p>
        </p:txBody>
      </p:sp>
      <p:sp>
        <p:nvSpPr>
          <p:cNvPr id="7" name="Foliennummernplatzhalter 6">
            <a:extLst>
              <a:ext uri="{FF2B5EF4-FFF2-40B4-BE49-F238E27FC236}">
                <a16:creationId xmlns:a16="http://schemas.microsoft.com/office/drawing/2014/main" id="{0444AACB-2B1C-75ED-D982-9E6E4F566F80}"/>
              </a:ext>
            </a:extLst>
          </p:cNvPr>
          <p:cNvSpPr>
            <a:spLocks noGrp="1"/>
          </p:cNvSpPr>
          <p:nvPr>
            <p:ph type="sldNum" sz="quarter" idx="12"/>
          </p:nvPr>
        </p:nvSpPr>
        <p:spPr/>
        <p:txBody>
          <a:bodyPr/>
          <a:lstStyle/>
          <a:p>
            <a:fld id="{3D6ED5FD-23D1-461F-85E8-29CEA346EE63}" type="slidenum">
              <a:rPr lang="en-CH" smtClean="0"/>
              <a:t>‹#›</a:t>
            </a:fld>
            <a:endParaRPr lang="en-CH"/>
          </a:p>
        </p:txBody>
      </p:sp>
    </p:spTree>
    <p:extLst>
      <p:ext uri="{BB962C8B-B14F-4D97-AF65-F5344CB8AC3E}">
        <p14:creationId xmlns:p14="http://schemas.microsoft.com/office/powerpoint/2010/main" val="1461090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C7CA47E-C111-B894-1EE0-9ECCD41442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CH"/>
          </a:p>
        </p:txBody>
      </p:sp>
      <p:sp>
        <p:nvSpPr>
          <p:cNvPr id="3" name="Textplatzhalter 2">
            <a:extLst>
              <a:ext uri="{FF2B5EF4-FFF2-40B4-BE49-F238E27FC236}">
                <a16:creationId xmlns:a16="http://schemas.microsoft.com/office/drawing/2014/main" id="{BCDAADB7-958C-DEB2-B51B-49B275F71E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CH"/>
          </a:p>
        </p:txBody>
      </p:sp>
      <p:sp>
        <p:nvSpPr>
          <p:cNvPr id="4" name="Datumsplatzhalter 3">
            <a:extLst>
              <a:ext uri="{FF2B5EF4-FFF2-40B4-BE49-F238E27FC236}">
                <a16:creationId xmlns:a16="http://schemas.microsoft.com/office/drawing/2014/main" id="{1A2BF6AC-AD97-B0FC-BDB4-419F31E0A8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37205E-12F1-42D8-A7D2-DB238313B8F9}" type="datetimeFigureOut">
              <a:rPr lang="en-CH" smtClean="0"/>
              <a:t>12/12/2023</a:t>
            </a:fld>
            <a:endParaRPr lang="en-CH"/>
          </a:p>
        </p:txBody>
      </p:sp>
      <p:sp>
        <p:nvSpPr>
          <p:cNvPr id="5" name="Fußzeilenplatzhalter 4">
            <a:extLst>
              <a:ext uri="{FF2B5EF4-FFF2-40B4-BE49-F238E27FC236}">
                <a16:creationId xmlns:a16="http://schemas.microsoft.com/office/drawing/2014/main" id="{86D5FB12-8D4E-988B-092B-855C28F8D1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Foliennummernplatzhalter 5">
            <a:extLst>
              <a:ext uri="{FF2B5EF4-FFF2-40B4-BE49-F238E27FC236}">
                <a16:creationId xmlns:a16="http://schemas.microsoft.com/office/drawing/2014/main" id="{AA841FFB-B18D-33FC-81ED-8F68963558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6ED5FD-23D1-461F-85E8-29CEA346EE63}" type="slidenum">
              <a:rPr lang="en-CH" smtClean="0"/>
              <a:t>‹#›</a:t>
            </a:fld>
            <a:endParaRPr lang="en-CH"/>
          </a:p>
        </p:txBody>
      </p:sp>
    </p:spTree>
    <p:extLst>
      <p:ext uri="{BB962C8B-B14F-4D97-AF65-F5344CB8AC3E}">
        <p14:creationId xmlns:p14="http://schemas.microsoft.com/office/powerpoint/2010/main" val="4003734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1.png"/><Relationship Id="rId4" Type="http://schemas.openxmlformats.org/officeDocument/2006/relationships/image" Target="../media/image14.svg"/><Relationship Id="rId9" Type="http://schemas.openxmlformats.org/officeDocument/2006/relationships/image" Target="../media/image18.sv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0.svg"/><Relationship Id="rId7" Type="http://schemas.openxmlformats.org/officeDocument/2006/relationships/image" Target="../media/image16.sv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4.svg"/></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6.svg"/><Relationship Id="rId7" Type="http://schemas.openxmlformats.org/officeDocument/2006/relationships/image" Target="../media/image30.sv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 Id="rId9" Type="http://schemas.openxmlformats.org/officeDocument/2006/relationships/image" Target="../media/image16.svg"/></Relationships>
</file>

<file path=ppt/slides/_rels/slide1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16.svg"/><Relationship Id="rId7" Type="http://schemas.openxmlformats.org/officeDocument/2006/relationships/image" Target="../media/image34.sv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 Id="rId9" Type="http://schemas.openxmlformats.org/officeDocument/2006/relationships/image" Target="../media/image36.svg"/></Relationships>
</file>

<file path=ppt/slides/_rels/slide1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16.svg"/><Relationship Id="rId7" Type="http://schemas.openxmlformats.org/officeDocument/2006/relationships/image" Target="../media/image40.sv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svg"/><Relationship Id="rId4" Type="http://schemas.openxmlformats.org/officeDocument/2006/relationships/image" Target="../media/image37.png"/><Relationship Id="rId9" Type="http://schemas.openxmlformats.org/officeDocument/2006/relationships/image" Target="../media/image42.svg"/></Relationships>
</file>

<file path=ppt/slides/_rels/slide16.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16.svg"/><Relationship Id="rId7" Type="http://schemas.openxmlformats.org/officeDocument/2006/relationships/image" Target="../media/image46.sv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svg"/><Relationship Id="rId4" Type="http://schemas.openxmlformats.org/officeDocument/2006/relationships/image" Target="../media/image43.png"/><Relationship Id="rId9" Type="http://schemas.openxmlformats.org/officeDocument/2006/relationships/image" Target="../media/image48.svg"/></Relationships>
</file>

<file path=ppt/slides/_rels/slide1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1FBB3E-25C9-3815-08BF-66D9C805EC83}"/>
              </a:ext>
            </a:extLst>
          </p:cNvPr>
          <p:cNvSpPr>
            <a:spLocks noGrp="1"/>
          </p:cNvSpPr>
          <p:nvPr>
            <p:ph type="ctrTitle"/>
          </p:nvPr>
        </p:nvSpPr>
        <p:spPr>
          <a:xfrm>
            <a:off x="-2495550" y="-554037"/>
            <a:ext cx="9144000" cy="2387600"/>
          </a:xfrm>
        </p:spPr>
        <p:txBody>
          <a:bodyPr/>
          <a:lstStyle/>
          <a:p>
            <a:r>
              <a:rPr lang="es-ES" dirty="0"/>
              <a:t>NUMTS</a:t>
            </a:r>
            <a:endParaRPr lang="en-CH" dirty="0"/>
          </a:p>
        </p:txBody>
      </p:sp>
      <p:sp>
        <p:nvSpPr>
          <p:cNvPr id="3" name="Untertitel 2">
            <a:extLst>
              <a:ext uri="{FF2B5EF4-FFF2-40B4-BE49-F238E27FC236}">
                <a16:creationId xmlns:a16="http://schemas.microsoft.com/office/drawing/2014/main" id="{3D788227-0AE9-9896-2FD2-AF1BAE143E71}"/>
              </a:ext>
            </a:extLst>
          </p:cNvPr>
          <p:cNvSpPr>
            <a:spLocks noGrp="1"/>
          </p:cNvSpPr>
          <p:nvPr>
            <p:ph type="subTitle" idx="1"/>
          </p:nvPr>
        </p:nvSpPr>
        <p:spPr>
          <a:xfrm>
            <a:off x="6238875" y="5901532"/>
            <a:ext cx="9144000" cy="1655762"/>
          </a:xfrm>
        </p:spPr>
        <p:txBody>
          <a:bodyPr/>
          <a:lstStyle/>
          <a:p>
            <a:r>
              <a:rPr lang="es-ES" dirty="0"/>
              <a:t>Marius Botos</a:t>
            </a:r>
          </a:p>
          <a:p>
            <a:r>
              <a:rPr lang="es-ES" dirty="0"/>
              <a:t>22.03.2023</a:t>
            </a:r>
            <a:endParaRPr lang="en-CH" dirty="0"/>
          </a:p>
        </p:txBody>
      </p:sp>
      <p:pic>
        <p:nvPicPr>
          <p:cNvPr id="5" name="Grafik 4" descr="Ein Bild, das Diagramm enthält.&#10;&#10;Automatisch generierte Beschreibung">
            <a:extLst>
              <a:ext uri="{FF2B5EF4-FFF2-40B4-BE49-F238E27FC236}">
                <a16:creationId xmlns:a16="http://schemas.microsoft.com/office/drawing/2014/main" id="{13A48911-B705-963B-6202-57A647517B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9075" y="1743075"/>
            <a:ext cx="3960000" cy="3960000"/>
          </a:xfrm>
          <a:prstGeom prst="rect">
            <a:avLst/>
          </a:prstGeom>
        </p:spPr>
      </p:pic>
      <p:pic>
        <p:nvPicPr>
          <p:cNvPr id="7" name="Grafik 6" descr="Ein Bild, das Diagramm enthält.&#10;&#10;Automatisch generierte Beschreibung">
            <a:extLst>
              <a:ext uri="{FF2B5EF4-FFF2-40B4-BE49-F238E27FC236}">
                <a16:creationId xmlns:a16="http://schemas.microsoft.com/office/drawing/2014/main" id="{05F1F80A-3157-F420-314C-86DC0729F7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50" y="1941532"/>
            <a:ext cx="3960000" cy="3960000"/>
          </a:xfrm>
          <a:prstGeom prst="rect">
            <a:avLst/>
          </a:prstGeom>
        </p:spPr>
      </p:pic>
      <p:pic>
        <p:nvPicPr>
          <p:cNvPr id="9" name="Grafik 8">
            <a:extLst>
              <a:ext uri="{FF2B5EF4-FFF2-40B4-BE49-F238E27FC236}">
                <a16:creationId xmlns:a16="http://schemas.microsoft.com/office/drawing/2014/main" id="{9833B48A-2BE9-9F13-CD77-FF1ED0A277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8400" y="3063075"/>
            <a:ext cx="3960000" cy="1320000"/>
          </a:xfrm>
          <a:prstGeom prst="rect">
            <a:avLst/>
          </a:prstGeom>
        </p:spPr>
      </p:pic>
      <p:sp>
        <p:nvSpPr>
          <p:cNvPr id="4" name="TextBox 3">
            <a:extLst>
              <a:ext uri="{FF2B5EF4-FFF2-40B4-BE49-F238E27FC236}">
                <a16:creationId xmlns:a16="http://schemas.microsoft.com/office/drawing/2014/main" id="{A1BC34F6-76E2-541B-9D5D-A23759B75D31}"/>
              </a:ext>
            </a:extLst>
          </p:cNvPr>
          <p:cNvSpPr txBox="1"/>
          <p:nvPr/>
        </p:nvSpPr>
        <p:spPr>
          <a:xfrm>
            <a:off x="7989075" y="3616241"/>
            <a:ext cx="584752" cy="276999"/>
          </a:xfrm>
          <a:prstGeom prst="rect">
            <a:avLst/>
          </a:prstGeom>
          <a:noFill/>
        </p:spPr>
        <p:txBody>
          <a:bodyPr wrap="square" rtlCol="0">
            <a:spAutoFit/>
          </a:bodyPr>
          <a:lstStyle/>
          <a:p>
            <a:r>
              <a:rPr lang="en-US" sz="1200" dirty="0"/>
              <a:t>Chr:1</a:t>
            </a:r>
          </a:p>
        </p:txBody>
      </p:sp>
      <p:sp>
        <p:nvSpPr>
          <p:cNvPr id="6" name="TextBox 5">
            <a:extLst>
              <a:ext uri="{FF2B5EF4-FFF2-40B4-BE49-F238E27FC236}">
                <a16:creationId xmlns:a16="http://schemas.microsoft.com/office/drawing/2014/main" id="{E012C4D5-BA86-2D54-0847-810FA5DA46DD}"/>
              </a:ext>
            </a:extLst>
          </p:cNvPr>
          <p:cNvSpPr txBox="1"/>
          <p:nvPr/>
        </p:nvSpPr>
        <p:spPr>
          <a:xfrm>
            <a:off x="7989075" y="3461963"/>
            <a:ext cx="584752" cy="276999"/>
          </a:xfrm>
          <a:prstGeom prst="rect">
            <a:avLst/>
          </a:prstGeom>
          <a:noFill/>
        </p:spPr>
        <p:txBody>
          <a:bodyPr wrap="square" rtlCol="0">
            <a:spAutoFit/>
          </a:bodyPr>
          <a:lstStyle/>
          <a:p>
            <a:r>
              <a:rPr lang="en-US" sz="1200" dirty="0"/>
              <a:t>Chr:2</a:t>
            </a:r>
          </a:p>
        </p:txBody>
      </p:sp>
      <p:sp>
        <p:nvSpPr>
          <p:cNvPr id="8" name="TextBox 7">
            <a:extLst>
              <a:ext uri="{FF2B5EF4-FFF2-40B4-BE49-F238E27FC236}">
                <a16:creationId xmlns:a16="http://schemas.microsoft.com/office/drawing/2014/main" id="{F16A43C3-DBD8-8128-BC8D-624873C0ABE8}"/>
              </a:ext>
            </a:extLst>
          </p:cNvPr>
          <p:cNvSpPr txBox="1"/>
          <p:nvPr/>
        </p:nvSpPr>
        <p:spPr>
          <a:xfrm>
            <a:off x="7989075" y="3311027"/>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409195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1EC3C7-442E-7876-9201-3B438099C695}"/>
              </a:ext>
            </a:extLst>
          </p:cNvPr>
          <p:cNvSpPr>
            <a:spLocks noGrp="1"/>
          </p:cNvSpPr>
          <p:nvPr>
            <p:ph type="title"/>
          </p:nvPr>
        </p:nvSpPr>
        <p:spPr/>
        <p:txBody>
          <a:bodyPr/>
          <a:lstStyle/>
          <a:p>
            <a:r>
              <a:rPr lang="es-ES" dirty="0" err="1"/>
              <a:t>Known</a:t>
            </a:r>
            <a:r>
              <a:rPr lang="es-ES" dirty="0"/>
              <a:t> </a:t>
            </a:r>
            <a:r>
              <a:rPr lang="es-ES" dirty="0" err="1"/>
              <a:t>NUMTs</a:t>
            </a:r>
            <a:endParaRPr lang="en-CH" dirty="0"/>
          </a:p>
        </p:txBody>
      </p:sp>
      <p:pic>
        <p:nvPicPr>
          <p:cNvPr id="5" name="Inhaltsplatzhalter 4">
            <a:extLst>
              <a:ext uri="{FF2B5EF4-FFF2-40B4-BE49-F238E27FC236}">
                <a16:creationId xmlns:a16="http://schemas.microsoft.com/office/drawing/2014/main" id="{22504B23-EC1C-EBFC-4BE9-FA914B41AC0C}"/>
              </a:ext>
            </a:extLst>
          </p:cNvPr>
          <p:cNvPicPr>
            <a:picLocks noGrp="1" noChangeAspect="1"/>
          </p:cNvPicPr>
          <p:nvPr>
            <p:ph idx="1"/>
          </p:nvPr>
        </p:nvPicPr>
        <p:blipFill>
          <a:blip r:embed="rId2"/>
          <a:stretch>
            <a:fillRect/>
          </a:stretch>
        </p:blipFill>
        <p:spPr>
          <a:xfrm>
            <a:off x="1738312" y="1953419"/>
            <a:ext cx="8715375" cy="4095750"/>
          </a:xfrm>
        </p:spPr>
      </p:pic>
    </p:spTree>
    <p:extLst>
      <p:ext uri="{BB962C8B-B14F-4D97-AF65-F5344CB8AC3E}">
        <p14:creationId xmlns:p14="http://schemas.microsoft.com/office/powerpoint/2010/main" val="3089602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1EC3C7-442E-7876-9201-3B438099C695}"/>
              </a:ext>
            </a:extLst>
          </p:cNvPr>
          <p:cNvSpPr>
            <a:spLocks noGrp="1"/>
          </p:cNvSpPr>
          <p:nvPr>
            <p:ph type="title"/>
          </p:nvPr>
        </p:nvSpPr>
        <p:spPr/>
        <p:txBody>
          <a:bodyPr/>
          <a:lstStyle/>
          <a:p>
            <a:r>
              <a:rPr lang="es-ES" dirty="0" err="1"/>
              <a:t>Known</a:t>
            </a:r>
            <a:r>
              <a:rPr lang="es-ES" dirty="0"/>
              <a:t> </a:t>
            </a:r>
            <a:r>
              <a:rPr lang="es-ES" dirty="0" err="1"/>
              <a:t>NUMTs</a:t>
            </a:r>
            <a:r>
              <a:rPr lang="es-ES" dirty="0"/>
              <a:t> vs RIL</a:t>
            </a:r>
            <a:endParaRPr lang="en-CH" dirty="0"/>
          </a:p>
        </p:txBody>
      </p:sp>
      <p:pic>
        <p:nvPicPr>
          <p:cNvPr id="4" name="Grafik 3">
            <a:extLst>
              <a:ext uri="{FF2B5EF4-FFF2-40B4-BE49-F238E27FC236}">
                <a16:creationId xmlns:a16="http://schemas.microsoft.com/office/drawing/2014/main" id="{B5D51174-E8EB-1131-FC12-2291E08DDEFE}"/>
              </a:ext>
            </a:extLst>
          </p:cNvPr>
          <p:cNvPicPr>
            <a:picLocks noChangeAspect="1"/>
          </p:cNvPicPr>
          <p:nvPr/>
        </p:nvPicPr>
        <p:blipFill>
          <a:blip r:embed="rId2"/>
          <a:stretch>
            <a:fillRect/>
          </a:stretch>
        </p:blipFill>
        <p:spPr>
          <a:xfrm>
            <a:off x="540071" y="1597025"/>
            <a:ext cx="5629275" cy="4895850"/>
          </a:xfrm>
          <a:prstGeom prst="rect">
            <a:avLst/>
          </a:prstGeom>
        </p:spPr>
      </p:pic>
      <p:sp>
        <p:nvSpPr>
          <p:cNvPr id="6" name="Textfeld 5">
            <a:extLst>
              <a:ext uri="{FF2B5EF4-FFF2-40B4-BE49-F238E27FC236}">
                <a16:creationId xmlns:a16="http://schemas.microsoft.com/office/drawing/2014/main" id="{0DCC3C2A-638D-AFB8-2914-8EFC37004F49}"/>
              </a:ext>
            </a:extLst>
          </p:cNvPr>
          <p:cNvSpPr txBox="1"/>
          <p:nvPr/>
        </p:nvSpPr>
        <p:spPr>
          <a:xfrm>
            <a:off x="3094182" y="6492875"/>
            <a:ext cx="2373745" cy="369332"/>
          </a:xfrm>
          <a:prstGeom prst="rect">
            <a:avLst/>
          </a:prstGeom>
          <a:noFill/>
        </p:spPr>
        <p:txBody>
          <a:bodyPr wrap="square" rtlCol="0">
            <a:spAutoFit/>
          </a:bodyPr>
          <a:lstStyle/>
          <a:p>
            <a:r>
              <a:rPr lang="es-ES" dirty="0"/>
              <a:t>…..250</a:t>
            </a:r>
            <a:endParaRPr lang="en-CH" dirty="0"/>
          </a:p>
        </p:txBody>
      </p:sp>
      <p:pic>
        <p:nvPicPr>
          <p:cNvPr id="8" name="Grafik 7">
            <a:extLst>
              <a:ext uri="{FF2B5EF4-FFF2-40B4-BE49-F238E27FC236}">
                <a16:creationId xmlns:a16="http://schemas.microsoft.com/office/drawing/2014/main" id="{FDDBD2DE-6D4F-B385-6CDE-6D88B1E629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0467" y="365125"/>
            <a:ext cx="6430818" cy="6430818"/>
          </a:xfrm>
          <a:prstGeom prst="rect">
            <a:avLst/>
          </a:prstGeom>
        </p:spPr>
      </p:pic>
      <p:pic>
        <p:nvPicPr>
          <p:cNvPr id="5" name="Inhaltsplatzhalter 4">
            <a:extLst>
              <a:ext uri="{FF2B5EF4-FFF2-40B4-BE49-F238E27FC236}">
                <a16:creationId xmlns:a16="http://schemas.microsoft.com/office/drawing/2014/main" id="{22504B23-EC1C-EBFC-4BE9-FA914B41AC0C}"/>
              </a:ext>
            </a:extLst>
          </p:cNvPr>
          <p:cNvPicPr>
            <a:picLocks noGrp="1" noChangeAspect="1"/>
          </p:cNvPicPr>
          <p:nvPr>
            <p:ph idx="1"/>
          </p:nvPr>
        </p:nvPicPr>
        <p:blipFill>
          <a:blip r:embed="rId5"/>
          <a:stretch>
            <a:fillRect/>
          </a:stretch>
        </p:blipFill>
        <p:spPr>
          <a:xfrm>
            <a:off x="125589" y="5407819"/>
            <a:ext cx="2506053" cy="1177708"/>
          </a:xfrm>
        </p:spPr>
      </p:pic>
      <p:pic>
        <p:nvPicPr>
          <p:cNvPr id="9" name="Grafik 8">
            <a:extLst>
              <a:ext uri="{FF2B5EF4-FFF2-40B4-BE49-F238E27FC236}">
                <a16:creationId xmlns:a16="http://schemas.microsoft.com/office/drawing/2014/main" id="{26A3F5D0-0497-AD9F-830D-BB053212E6A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810251" y="6007572"/>
            <a:ext cx="1214292" cy="354419"/>
          </a:xfrm>
          <a:prstGeom prst="rect">
            <a:avLst/>
          </a:prstGeom>
        </p:spPr>
      </p:pic>
      <p:pic>
        <p:nvPicPr>
          <p:cNvPr id="11" name="Grafik 10">
            <a:extLst>
              <a:ext uri="{FF2B5EF4-FFF2-40B4-BE49-F238E27FC236}">
                <a16:creationId xmlns:a16="http://schemas.microsoft.com/office/drawing/2014/main" id="{DF90A6F0-5B26-2526-7FE1-D539C7BB5F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781675" y="5653152"/>
            <a:ext cx="1214293" cy="354420"/>
          </a:xfrm>
          <a:prstGeom prst="rect">
            <a:avLst/>
          </a:prstGeom>
        </p:spPr>
      </p:pic>
    </p:spTree>
    <p:extLst>
      <p:ext uri="{BB962C8B-B14F-4D97-AF65-F5344CB8AC3E}">
        <p14:creationId xmlns:p14="http://schemas.microsoft.com/office/powerpoint/2010/main" val="3149856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3B326B9-0D38-4CFB-C37F-CF5FE4E16F55}"/>
              </a:ext>
            </a:extLst>
          </p:cNvPr>
          <p:cNvSpPr>
            <a:spLocks noGrp="1"/>
          </p:cNvSpPr>
          <p:nvPr>
            <p:ph type="title"/>
          </p:nvPr>
        </p:nvSpPr>
        <p:spPr>
          <a:xfrm>
            <a:off x="1198181" y="188073"/>
            <a:ext cx="9795637" cy="1104857"/>
          </a:xfrm>
        </p:spPr>
        <p:txBody>
          <a:bodyPr vert="horz" lIns="91440" tIns="45720" rIns="91440" bIns="45720" rtlCol="0" anchor="b">
            <a:normAutofit/>
          </a:bodyPr>
          <a:lstStyle/>
          <a:p>
            <a:pPr algn="ctr"/>
            <a:r>
              <a:rPr lang="en-US" dirty="0"/>
              <a:t>WGS 017 E20 F03</a:t>
            </a:r>
          </a:p>
        </p:txBody>
      </p:sp>
      <p:pic>
        <p:nvPicPr>
          <p:cNvPr id="7" name="Grafik 6">
            <a:extLst>
              <a:ext uri="{FF2B5EF4-FFF2-40B4-BE49-F238E27FC236}">
                <a16:creationId xmlns:a16="http://schemas.microsoft.com/office/drawing/2014/main" id="{FEDC495A-8706-FE5F-6C0F-FF1AA53545C0}"/>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235" r="8493"/>
          <a:stretch/>
        </p:blipFill>
        <p:spPr>
          <a:xfrm>
            <a:off x="3952571" y="1468330"/>
            <a:ext cx="3960000" cy="4933230"/>
          </a:xfrm>
          <a:prstGeom prst="rect">
            <a:avLst/>
          </a:prstGeom>
        </p:spPr>
      </p:pic>
      <p:pic>
        <p:nvPicPr>
          <p:cNvPr id="9" name="Grafik 8">
            <a:extLst>
              <a:ext uri="{FF2B5EF4-FFF2-40B4-BE49-F238E27FC236}">
                <a16:creationId xmlns:a16="http://schemas.microsoft.com/office/drawing/2014/main" id="{F8901E85-5B6A-5F5A-9392-DAF4E1A827B6}"/>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9931" t="20523" r="3942"/>
          <a:stretch/>
        </p:blipFill>
        <p:spPr>
          <a:xfrm>
            <a:off x="8105260" y="3173593"/>
            <a:ext cx="4096256" cy="1260000"/>
          </a:xfrm>
          <a:prstGeom prst="rect">
            <a:avLst/>
          </a:prstGeom>
        </p:spPr>
      </p:pic>
      <p:pic>
        <p:nvPicPr>
          <p:cNvPr id="11" name="Grafik 10">
            <a:extLst>
              <a:ext uri="{FF2B5EF4-FFF2-40B4-BE49-F238E27FC236}">
                <a16:creationId xmlns:a16="http://schemas.microsoft.com/office/drawing/2014/main" id="{23545CA0-318C-3784-187F-F0CD0621EA4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06762" y="6090759"/>
            <a:ext cx="1255856" cy="354419"/>
          </a:xfrm>
          <a:prstGeom prst="rect">
            <a:avLst/>
          </a:prstGeom>
        </p:spPr>
      </p:pic>
      <p:pic>
        <p:nvPicPr>
          <p:cNvPr id="16" name="Grafik 15">
            <a:extLst>
              <a:ext uri="{FF2B5EF4-FFF2-40B4-BE49-F238E27FC236}">
                <a16:creationId xmlns:a16="http://schemas.microsoft.com/office/drawing/2014/main" id="{8FE4BDB9-1111-30B9-82A7-A29565EB17A9}"/>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8532" t="5889" r="8718" b="10393"/>
          <a:stretch/>
        </p:blipFill>
        <p:spPr>
          <a:xfrm>
            <a:off x="156537" y="1975901"/>
            <a:ext cx="3914221" cy="3960000"/>
          </a:xfrm>
          <a:prstGeom prst="rect">
            <a:avLst/>
          </a:prstGeom>
        </p:spPr>
      </p:pic>
      <p:sp>
        <p:nvSpPr>
          <p:cNvPr id="3" name="TextBox 2">
            <a:extLst>
              <a:ext uri="{FF2B5EF4-FFF2-40B4-BE49-F238E27FC236}">
                <a16:creationId xmlns:a16="http://schemas.microsoft.com/office/drawing/2014/main" id="{FC7BFE66-4A26-B06F-DC6F-A23C83F3B0E6}"/>
              </a:ext>
            </a:extLst>
          </p:cNvPr>
          <p:cNvSpPr txBox="1"/>
          <p:nvPr/>
        </p:nvSpPr>
        <p:spPr>
          <a:xfrm>
            <a:off x="7683058" y="3528521"/>
            <a:ext cx="584752" cy="276999"/>
          </a:xfrm>
          <a:prstGeom prst="rect">
            <a:avLst/>
          </a:prstGeom>
          <a:noFill/>
        </p:spPr>
        <p:txBody>
          <a:bodyPr wrap="square" rtlCol="0">
            <a:spAutoFit/>
          </a:bodyPr>
          <a:lstStyle/>
          <a:p>
            <a:r>
              <a:rPr lang="en-US" sz="1200" dirty="0"/>
              <a:t>Chr:1</a:t>
            </a:r>
          </a:p>
        </p:txBody>
      </p:sp>
      <p:sp>
        <p:nvSpPr>
          <p:cNvPr id="4" name="TextBox 3">
            <a:extLst>
              <a:ext uri="{FF2B5EF4-FFF2-40B4-BE49-F238E27FC236}">
                <a16:creationId xmlns:a16="http://schemas.microsoft.com/office/drawing/2014/main" id="{556FD89E-F9EB-0034-DF18-1D8703A702FF}"/>
              </a:ext>
            </a:extLst>
          </p:cNvPr>
          <p:cNvSpPr txBox="1"/>
          <p:nvPr/>
        </p:nvSpPr>
        <p:spPr>
          <a:xfrm>
            <a:off x="7664154" y="3399441"/>
            <a:ext cx="584752" cy="276999"/>
          </a:xfrm>
          <a:prstGeom prst="rect">
            <a:avLst/>
          </a:prstGeom>
          <a:noFill/>
        </p:spPr>
        <p:txBody>
          <a:bodyPr wrap="square" rtlCol="0">
            <a:spAutoFit/>
          </a:bodyPr>
          <a:lstStyle/>
          <a:p>
            <a:r>
              <a:rPr lang="en-US" sz="1200" dirty="0"/>
              <a:t>Chr:2</a:t>
            </a:r>
          </a:p>
        </p:txBody>
      </p:sp>
      <p:sp>
        <p:nvSpPr>
          <p:cNvPr id="5" name="TextBox 4">
            <a:extLst>
              <a:ext uri="{FF2B5EF4-FFF2-40B4-BE49-F238E27FC236}">
                <a16:creationId xmlns:a16="http://schemas.microsoft.com/office/drawing/2014/main" id="{B17B7555-1A4A-9EE8-0D74-3F0A3F25DB01}"/>
              </a:ext>
            </a:extLst>
          </p:cNvPr>
          <p:cNvSpPr txBox="1"/>
          <p:nvPr/>
        </p:nvSpPr>
        <p:spPr>
          <a:xfrm>
            <a:off x="7653066" y="3251522"/>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865974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3B326B9-0D38-4CFB-C37F-CF5FE4E16F55}"/>
              </a:ext>
            </a:extLst>
          </p:cNvPr>
          <p:cNvSpPr>
            <a:spLocks noGrp="1"/>
          </p:cNvSpPr>
          <p:nvPr>
            <p:ph type="title"/>
          </p:nvPr>
        </p:nvSpPr>
        <p:spPr>
          <a:xfrm>
            <a:off x="1196656" y="158129"/>
            <a:ext cx="9795637" cy="1104857"/>
          </a:xfrm>
        </p:spPr>
        <p:txBody>
          <a:bodyPr vert="horz" lIns="91440" tIns="45720" rIns="91440" bIns="45720" rtlCol="0" anchor="b">
            <a:normAutofit/>
          </a:bodyPr>
          <a:lstStyle/>
          <a:p>
            <a:pPr algn="ctr"/>
            <a:r>
              <a:rPr lang="en-US" dirty="0"/>
              <a:t>WGS 021 E20 F02</a:t>
            </a:r>
          </a:p>
        </p:txBody>
      </p:sp>
      <p:pic>
        <p:nvPicPr>
          <p:cNvPr id="10" name="Grafik 9">
            <a:extLst>
              <a:ext uri="{FF2B5EF4-FFF2-40B4-BE49-F238E27FC236}">
                <a16:creationId xmlns:a16="http://schemas.microsoft.com/office/drawing/2014/main" id="{A4632BE6-EB9C-8098-A09B-365BF70FDECE}"/>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8063" t="2988" r="8636" b="9506"/>
          <a:stretch/>
        </p:blipFill>
        <p:spPr>
          <a:xfrm>
            <a:off x="4114475" y="1675808"/>
            <a:ext cx="3960000" cy="4159872"/>
          </a:xfrm>
          <a:prstGeom prst="rect">
            <a:avLst/>
          </a:prstGeom>
        </p:spPr>
      </p:pic>
      <p:pic>
        <p:nvPicPr>
          <p:cNvPr id="13" name="Grafik 12">
            <a:extLst>
              <a:ext uri="{FF2B5EF4-FFF2-40B4-BE49-F238E27FC236}">
                <a16:creationId xmlns:a16="http://schemas.microsoft.com/office/drawing/2014/main" id="{4B9EFD60-237F-68B8-D3B7-65304A25E91E}"/>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7013" t="7192" r="7582" b="12922"/>
          <a:stretch/>
        </p:blipFill>
        <p:spPr>
          <a:xfrm>
            <a:off x="209019" y="2057770"/>
            <a:ext cx="3960000" cy="3704121"/>
          </a:xfrm>
          <a:prstGeom prst="rect">
            <a:avLst/>
          </a:prstGeom>
        </p:spPr>
      </p:pic>
      <p:pic>
        <p:nvPicPr>
          <p:cNvPr id="4" name="Grafik 3">
            <a:extLst>
              <a:ext uri="{FF2B5EF4-FFF2-40B4-BE49-F238E27FC236}">
                <a16:creationId xmlns:a16="http://schemas.microsoft.com/office/drawing/2014/main" id="{235C02E0-EF38-56E6-4176-FDDAE8CC1541}"/>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9241" t="20886" r="3520" b="10526"/>
          <a:stretch/>
        </p:blipFill>
        <p:spPr>
          <a:xfrm>
            <a:off x="8166921" y="3210718"/>
            <a:ext cx="3960000" cy="1274821"/>
          </a:xfrm>
          <a:prstGeom prst="rect">
            <a:avLst/>
          </a:prstGeom>
        </p:spPr>
      </p:pic>
      <p:pic>
        <p:nvPicPr>
          <p:cNvPr id="14" name="Grafik 13">
            <a:extLst>
              <a:ext uri="{FF2B5EF4-FFF2-40B4-BE49-F238E27FC236}">
                <a16:creationId xmlns:a16="http://schemas.microsoft.com/office/drawing/2014/main" id="{128034E0-FBE4-4235-C63F-9B2693403CE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606762" y="6090759"/>
            <a:ext cx="1255856" cy="354419"/>
          </a:xfrm>
          <a:prstGeom prst="rect">
            <a:avLst/>
          </a:prstGeom>
        </p:spPr>
      </p:pic>
      <p:sp>
        <p:nvSpPr>
          <p:cNvPr id="3" name="TextBox 2">
            <a:extLst>
              <a:ext uri="{FF2B5EF4-FFF2-40B4-BE49-F238E27FC236}">
                <a16:creationId xmlns:a16="http://schemas.microsoft.com/office/drawing/2014/main" id="{365DA55A-D202-D01D-B01D-DDB072730743}"/>
              </a:ext>
            </a:extLst>
          </p:cNvPr>
          <p:cNvSpPr txBox="1"/>
          <p:nvPr/>
        </p:nvSpPr>
        <p:spPr>
          <a:xfrm>
            <a:off x="7768259" y="3709630"/>
            <a:ext cx="584752" cy="276999"/>
          </a:xfrm>
          <a:prstGeom prst="rect">
            <a:avLst/>
          </a:prstGeom>
          <a:noFill/>
        </p:spPr>
        <p:txBody>
          <a:bodyPr wrap="square" rtlCol="0">
            <a:spAutoFit/>
          </a:bodyPr>
          <a:lstStyle/>
          <a:p>
            <a:r>
              <a:rPr lang="en-US" sz="1200" dirty="0"/>
              <a:t>Chr:1</a:t>
            </a:r>
          </a:p>
        </p:txBody>
      </p:sp>
      <p:sp>
        <p:nvSpPr>
          <p:cNvPr id="5" name="TextBox 4">
            <a:extLst>
              <a:ext uri="{FF2B5EF4-FFF2-40B4-BE49-F238E27FC236}">
                <a16:creationId xmlns:a16="http://schemas.microsoft.com/office/drawing/2014/main" id="{1C8F546B-03C2-4C5D-92EF-A01287602DE5}"/>
              </a:ext>
            </a:extLst>
          </p:cNvPr>
          <p:cNvSpPr txBox="1"/>
          <p:nvPr/>
        </p:nvSpPr>
        <p:spPr>
          <a:xfrm>
            <a:off x="7793389" y="3526594"/>
            <a:ext cx="584752" cy="276999"/>
          </a:xfrm>
          <a:prstGeom prst="rect">
            <a:avLst/>
          </a:prstGeom>
          <a:noFill/>
        </p:spPr>
        <p:txBody>
          <a:bodyPr wrap="square" rtlCol="0">
            <a:spAutoFit/>
          </a:bodyPr>
          <a:lstStyle/>
          <a:p>
            <a:r>
              <a:rPr lang="en-US" sz="1200" dirty="0"/>
              <a:t>Chr:2</a:t>
            </a:r>
          </a:p>
        </p:txBody>
      </p:sp>
      <p:sp>
        <p:nvSpPr>
          <p:cNvPr id="6" name="TextBox 5">
            <a:extLst>
              <a:ext uri="{FF2B5EF4-FFF2-40B4-BE49-F238E27FC236}">
                <a16:creationId xmlns:a16="http://schemas.microsoft.com/office/drawing/2014/main" id="{CFD4B188-7930-BF8F-5A08-434A0668B051}"/>
              </a:ext>
            </a:extLst>
          </p:cNvPr>
          <p:cNvSpPr txBox="1"/>
          <p:nvPr/>
        </p:nvSpPr>
        <p:spPr>
          <a:xfrm>
            <a:off x="7768258" y="3310155"/>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3024068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3B326B9-0D38-4CFB-C37F-CF5FE4E16F55}"/>
              </a:ext>
            </a:extLst>
          </p:cNvPr>
          <p:cNvSpPr>
            <a:spLocks noGrp="1"/>
          </p:cNvSpPr>
          <p:nvPr>
            <p:ph type="title"/>
          </p:nvPr>
        </p:nvSpPr>
        <p:spPr>
          <a:xfrm>
            <a:off x="1196656" y="158129"/>
            <a:ext cx="9795637" cy="1104857"/>
          </a:xfrm>
        </p:spPr>
        <p:txBody>
          <a:bodyPr vert="horz" lIns="91440" tIns="45720" rIns="91440" bIns="45720" rtlCol="0" anchor="b">
            <a:normAutofit/>
          </a:bodyPr>
          <a:lstStyle/>
          <a:p>
            <a:pPr algn="ctr"/>
            <a:r>
              <a:rPr lang="en-US" dirty="0"/>
              <a:t>WGS 024 E20 F02</a:t>
            </a:r>
          </a:p>
        </p:txBody>
      </p:sp>
      <p:pic>
        <p:nvPicPr>
          <p:cNvPr id="14" name="Grafik 13">
            <a:extLst>
              <a:ext uri="{FF2B5EF4-FFF2-40B4-BE49-F238E27FC236}">
                <a16:creationId xmlns:a16="http://schemas.microsoft.com/office/drawing/2014/main" id="{128034E0-FBE4-4235-C63F-9B2693403C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6762" y="6090759"/>
            <a:ext cx="1255856" cy="354419"/>
          </a:xfrm>
          <a:prstGeom prst="rect">
            <a:avLst/>
          </a:prstGeom>
        </p:spPr>
      </p:pic>
      <p:pic>
        <p:nvPicPr>
          <p:cNvPr id="5" name="Grafik 4">
            <a:extLst>
              <a:ext uri="{FF2B5EF4-FFF2-40B4-BE49-F238E27FC236}">
                <a16:creationId xmlns:a16="http://schemas.microsoft.com/office/drawing/2014/main" id="{477730EC-D940-964D-46A9-26C7CB932348}"/>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9460" t="23204" r="3213" b="16566"/>
          <a:stretch/>
        </p:blipFill>
        <p:spPr>
          <a:xfrm>
            <a:off x="8261445" y="3238151"/>
            <a:ext cx="3927506" cy="1261556"/>
          </a:xfrm>
          <a:prstGeom prst="rect">
            <a:avLst/>
          </a:prstGeom>
        </p:spPr>
      </p:pic>
      <p:pic>
        <p:nvPicPr>
          <p:cNvPr id="7" name="Grafik 6">
            <a:extLst>
              <a:ext uri="{FF2B5EF4-FFF2-40B4-BE49-F238E27FC236}">
                <a16:creationId xmlns:a16="http://schemas.microsoft.com/office/drawing/2014/main" id="{908677AA-CD71-0726-2B01-CC26FA65CF20}"/>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10912" t="6022" r="9078" b="10606"/>
          <a:stretch/>
        </p:blipFill>
        <p:spPr>
          <a:xfrm>
            <a:off x="4334498" y="1723446"/>
            <a:ext cx="3800383" cy="3960000"/>
          </a:xfrm>
          <a:prstGeom prst="rect">
            <a:avLst/>
          </a:prstGeom>
        </p:spPr>
      </p:pic>
      <p:pic>
        <p:nvPicPr>
          <p:cNvPr id="9" name="Grafik 8">
            <a:extLst>
              <a:ext uri="{FF2B5EF4-FFF2-40B4-BE49-F238E27FC236}">
                <a16:creationId xmlns:a16="http://schemas.microsoft.com/office/drawing/2014/main" id="{AB1135E7-B823-53EA-5DED-3BE049DE2925}"/>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7950" t="8225" r="9226" b="13977"/>
          <a:stretch/>
        </p:blipFill>
        <p:spPr>
          <a:xfrm>
            <a:off x="104509" y="1723446"/>
            <a:ext cx="4177485" cy="3924000"/>
          </a:xfrm>
          <a:prstGeom prst="rect">
            <a:avLst/>
          </a:prstGeom>
        </p:spPr>
      </p:pic>
      <p:sp>
        <p:nvSpPr>
          <p:cNvPr id="3" name="TextBox 2">
            <a:extLst>
              <a:ext uri="{FF2B5EF4-FFF2-40B4-BE49-F238E27FC236}">
                <a16:creationId xmlns:a16="http://schemas.microsoft.com/office/drawing/2014/main" id="{7405C3CE-F1A3-31B3-F170-45E879D9B222}"/>
              </a:ext>
            </a:extLst>
          </p:cNvPr>
          <p:cNvSpPr txBox="1"/>
          <p:nvPr/>
        </p:nvSpPr>
        <p:spPr>
          <a:xfrm>
            <a:off x="7768259" y="3709630"/>
            <a:ext cx="584752" cy="276999"/>
          </a:xfrm>
          <a:prstGeom prst="rect">
            <a:avLst/>
          </a:prstGeom>
          <a:noFill/>
        </p:spPr>
        <p:txBody>
          <a:bodyPr wrap="square" rtlCol="0">
            <a:spAutoFit/>
          </a:bodyPr>
          <a:lstStyle/>
          <a:p>
            <a:r>
              <a:rPr lang="en-US" sz="1200" dirty="0"/>
              <a:t>Chr:1</a:t>
            </a:r>
          </a:p>
        </p:txBody>
      </p:sp>
      <p:sp>
        <p:nvSpPr>
          <p:cNvPr id="4" name="TextBox 3">
            <a:extLst>
              <a:ext uri="{FF2B5EF4-FFF2-40B4-BE49-F238E27FC236}">
                <a16:creationId xmlns:a16="http://schemas.microsoft.com/office/drawing/2014/main" id="{215B628A-8578-0915-83C0-7239F0BBC920}"/>
              </a:ext>
            </a:extLst>
          </p:cNvPr>
          <p:cNvSpPr txBox="1"/>
          <p:nvPr/>
        </p:nvSpPr>
        <p:spPr>
          <a:xfrm>
            <a:off x="7793389" y="3526594"/>
            <a:ext cx="584752" cy="276999"/>
          </a:xfrm>
          <a:prstGeom prst="rect">
            <a:avLst/>
          </a:prstGeom>
          <a:noFill/>
        </p:spPr>
        <p:txBody>
          <a:bodyPr wrap="square" rtlCol="0">
            <a:spAutoFit/>
          </a:bodyPr>
          <a:lstStyle/>
          <a:p>
            <a:r>
              <a:rPr lang="en-US" sz="1200" dirty="0"/>
              <a:t>Chr:2</a:t>
            </a:r>
          </a:p>
        </p:txBody>
      </p:sp>
      <p:sp>
        <p:nvSpPr>
          <p:cNvPr id="6" name="TextBox 5">
            <a:extLst>
              <a:ext uri="{FF2B5EF4-FFF2-40B4-BE49-F238E27FC236}">
                <a16:creationId xmlns:a16="http://schemas.microsoft.com/office/drawing/2014/main" id="{958966A5-07A4-9C8D-1449-FD958FBA195B}"/>
              </a:ext>
            </a:extLst>
          </p:cNvPr>
          <p:cNvSpPr txBox="1"/>
          <p:nvPr/>
        </p:nvSpPr>
        <p:spPr>
          <a:xfrm>
            <a:off x="7768258" y="3310155"/>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3998175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3B326B9-0D38-4CFB-C37F-CF5FE4E16F55}"/>
              </a:ext>
            </a:extLst>
          </p:cNvPr>
          <p:cNvSpPr>
            <a:spLocks noGrp="1"/>
          </p:cNvSpPr>
          <p:nvPr>
            <p:ph type="title"/>
          </p:nvPr>
        </p:nvSpPr>
        <p:spPr>
          <a:xfrm>
            <a:off x="1196656" y="158129"/>
            <a:ext cx="9795637" cy="1104857"/>
          </a:xfrm>
        </p:spPr>
        <p:txBody>
          <a:bodyPr vert="horz" lIns="91440" tIns="45720" rIns="91440" bIns="45720" rtlCol="0" anchor="b">
            <a:normAutofit/>
          </a:bodyPr>
          <a:lstStyle/>
          <a:p>
            <a:pPr algn="ctr"/>
            <a:r>
              <a:rPr lang="en-US" dirty="0"/>
              <a:t>WGS 025 E20 F02</a:t>
            </a:r>
          </a:p>
        </p:txBody>
      </p:sp>
      <p:pic>
        <p:nvPicPr>
          <p:cNvPr id="14" name="Grafik 13">
            <a:extLst>
              <a:ext uri="{FF2B5EF4-FFF2-40B4-BE49-F238E27FC236}">
                <a16:creationId xmlns:a16="http://schemas.microsoft.com/office/drawing/2014/main" id="{128034E0-FBE4-4235-C63F-9B2693403C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6762" y="6090759"/>
            <a:ext cx="1255856" cy="354419"/>
          </a:xfrm>
          <a:prstGeom prst="rect">
            <a:avLst/>
          </a:prstGeom>
        </p:spPr>
      </p:pic>
      <p:pic>
        <p:nvPicPr>
          <p:cNvPr id="8" name="Grafik 7">
            <a:extLst>
              <a:ext uri="{FF2B5EF4-FFF2-40B4-BE49-F238E27FC236}">
                <a16:creationId xmlns:a16="http://schemas.microsoft.com/office/drawing/2014/main" id="{95EF8EFD-6D9F-83C0-12D4-BE77057D3DA9}"/>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0136" t="4245" r="6947" b="10282"/>
          <a:stretch/>
        </p:blipFill>
        <p:spPr>
          <a:xfrm>
            <a:off x="4448752" y="1601451"/>
            <a:ext cx="3841608" cy="3960000"/>
          </a:xfrm>
          <a:prstGeom prst="rect">
            <a:avLst/>
          </a:prstGeom>
        </p:spPr>
      </p:pic>
      <p:pic>
        <p:nvPicPr>
          <p:cNvPr id="11" name="Grafik 10">
            <a:extLst>
              <a:ext uri="{FF2B5EF4-FFF2-40B4-BE49-F238E27FC236}">
                <a16:creationId xmlns:a16="http://schemas.microsoft.com/office/drawing/2014/main" id="{DB74DEF0-B47C-92BB-3965-EA3CE911C779}"/>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8820" t="8116" r="9096" b="14607"/>
          <a:stretch/>
        </p:blipFill>
        <p:spPr>
          <a:xfrm>
            <a:off x="136376" y="1774898"/>
            <a:ext cx="4176000" cy="3931539"/>
          </a:xfrm>
          <a:prstGeom prst="rect">
            <a:avLst/>
          </a:prstGeom>
        </p:spPr>
      </p:pic>
      <p:pic>
        <p:nvPicPr>
          <p:cNvPr id="4" name="Grafik 3">
            <a:extLst>
              <a:ext uri="{FF2B5EF4-FFF2-40B4-BE49-F238E27FC236}">
                <a16:creationId xmlns:a16="http://schemas.microsoft.com/office/drawing/2014/main" id="{F3A73043-FBD2-F321-D8EA-AEAD13B148B3}"/>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9413" t="23801" r="4042" b="17865"/>
          <a:stretch/>
        </p:blipFill>
        <p:spPr>
          <a:xfrm>
            <a:off x="8167552" y="2971800"/>
            <a:ext cx="3960000" cy="1219303"/>
          </a:xfrm>
          <a:prstGeom prst="rect">
            <a:avLst/>
          </a:prstGeom>
        </p:spPr>
      </p:pic>
      <p:sp>
        <p:nvSpPr>
          <p:cNvPr id="3" name="TextBox 2">
            <a:extLst>
              <a:ext uri="{FF2B5EF4-FFF2-40B4-BE49-F238E27FC236}">
                <a16:creationId xmlns:a16="http://schemas.microsoft.com/office/drawing/2014/main" id="{11AD4251-86FC-1EC1-7555-67BA309A9D8C}"/>
              </a:ext>
            </a:extLst>
          </p:cNvPr>
          <p:cNvSpPr txBox="1"/>
          <p:nvPr/>
        </p:nvSpPr>
        <p:spPr>
          <a:xfrm>
            <a:off x="7813778" y="3445257"/>
            <a:ext cx="584752" cy="276999"/>
          </a:xfrm>
          <a:prstGeom prst="rect">
            <a:avLst/>
          </a:prstGeom>
          <a:noFill/>
        </p:spPr>
        <p:txBody>
          <a:bodyPr wrap="square" rtlCol="0">
            <a:spAutoFit/>
          </a:bodyPr>
          <a:lstStyle/>
          <a:p>
            <a:r>
              <a:rPr lang="en-US" sz="1200" dirty="0"/>
              <a:t>Chr:1</a:t>
            </a:r>
          </a:p>
        </p:txBody>
      </p:sp>
      <p:sp>
        <p:nvSpPr>
          <p:cNvPr id="5" name="TextBox 4">
            <a:extLst>
              <a:ext uri="{FF2B5EF4-FFF2-40B4-BE49-F238E27FC236}">
                <a16:creationId xmlns:a16="http://schemas.microsoft.com/office/drawing/2014/main" id="{41DADA32-3E57-5C15-73D9-47FEC691DD6B}"/>
              </a:ext>
            </a:extLst>
          </p:cNvPr>
          <p:cNvSpPr txBox="1"/>
          <p:nvPr/>
        </p:nvSpPr>
        <p:spPr>
          <a:xfrm>
            <a:off x="7838908" y="3262221"/>
            <a:ext cx="584752" cy="276999"/>
          </a:xfrm>
          <a:prstGeom prst="rect">
            <a:avLst/>
          </a:prstGeom>
          <a:noFill/>
        </p:spPr>
        <p:txBody>
          <a:bodyPr wrap="square" rtlCol="0">
            <a:spAutoFit/>
          </a:bodyPr>
          <a:lstStyle/>
          <a:p>
            <a:r>
              <a:rPr lang="en-US" sz="1200" dirty="0"/>
              <a:t>Chr:2</a:t>
            </a:r>
          </a:p>
        </p:txBody>
      </p:sp>
      <p:sp>
        <p:nvSpPr>
          <p:cNvPr id="6" name="TextBox 5">
            <a:extLst>
              <a:ext uri="{FF2B5EF4-FFF2-40B4-BE49-F238E27FC236}">
                <a16:creationId xmlns:a16="http://schemas.microsoft.com/office/drawing/2014/main" id="{49AFC4DC-A772-7D50-9DC8-02B367CEF97D}"/>
              </a:ext>
            </a:extLst>
          </p:cNvPr>
          <p:cNvSpPr txBox="1"/>
          <p:nvPr/>
        </p:nvSpPr>
        <p:spPr>
          <a:xfrm>
            <a:off x="7813777" y="3045782"/>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1237531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3B326B9-0D38-4CFB-C37F-CF5FE4E16F55}"/>
              </a:ext>
            </a:extLst>
          </p:cNvPr>
          <p:cNvSpPr>
            <a:spLocks noGrp="1"/>
          </p:cNvSpPr>
          <p:nvPr>
            <p:ph type="title"/>
          </p:nvPr>
        </p:nvSpPr>
        <p:spPr>
          <a:xfrm>
            <a:off x="1196656" y="158129"/>
            <a:ext cx="9795637" cy="1104857"/>
          </a:xfrm>
        </p:spPr>
        <p:txBody>
          <a:bodyPr vert="horz" lIns="91440" tIns="45720" rIns="91440" bIns="45720" rtlCol="0" anchor="b">
            <a:normAutofit/>
          </a:bodyPr>
          <a:lstStyle/>
          <a:p>
            <a:pPr algn="ctr"/>
            <a:r>
              <a:rPr lang="en-US" dirty="0"/>
              <a:t>WGS 038 E20 F07</a:t>
            </a:r>
          </a:p>
        </p:txBody>
      </p:sp>
      <p:pic>
        <p:nvPicPr>
          <p:cNvPr id="14" name="Grafik 13">
            <a:extLst>
              <a:ext uri="{FF2B5EF4-FFF2-40B4-BE49-F238E27FC236}">
                <a16:creationId xmlns:a16="http://schemas.microsoft.com/office/drawing/2014/main" id="{128034E0-FBE4-4235-C63F-9B2693403C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6762" y="6090759"/>
            <a:ext cx="1255856" cy="354419"/>
          </a:xfrm>
          <a:prstGeom prst="rect">
            <a:avLst/>
          </a:prstGeom>
        </p:spPr>
      </p:pic>
      <p:pic>
        <p:nvPicPr>
          <p:cNvPr id="7" name="Grafik 6">
            <a:extLst>
              <a:ext uri="{FF2B5EF4-FFF2-40B4-BE49-F238E27FC236}">
                <a16:creationId xmlns:a16="http://schemas.microsoft.com/office/drawing/2014/main" id="{8FCF9F60-8E70-3781-67DE-FDFDE03B220B}"/>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0868" t="3833" r="8436" b="9271"/>
          <a:stretch/>
        </p:blipFill>
        <p:spPr>
          <a:xfrm>
            <a:off x="4290690" y="1676673"/>
            <a:ext cx="3888000" cy="4186854"/>
          </a:xfrm>
          <a:prstGeom prst="rect">
            <a:avLst/>
          </a:prstGeom>
        </p:spPr>
      </p:pic>
      <p:pic>
        <p:nvPicPr>
          <p:cNvPr id="10" name="Grafik 9">
            <a:extLst>
              <a:ext uri="{FF2B5EF4-FFF2-40B4-BE49-F238E27FC236}">
                <a16:creationId xmlns:a16="http://schemas.microsoft.com/office/drawing/2014/main" id="{74EFFDCB-B468-49F5-CB06-2A62C3277EE3}"/>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8680" t="9376" r="8680" b="15562"/>
          <a:stretch/>
        </p:blipFill>
        <p:spPr>
          <a:xfrm>
            <a:off x="70229" y="1826100"/>
            <a:ext cx="4280440" cy="3888000"/>
          </a:xfrm>
          <a:prstGeom prst="rect">
            <a:avLst/>
          </a:prstGeom>
        </p:spPr>
      </p:pic>
      <p:pic>
        <p:nvPicPr>
          <p:cNvPr id="5" name="Grafik 4">
            <a:extLst>
              <a:ext uri="{FF2B5EF4-FFF2-40B4-BE49-F238E27FC236}">
                <a16:creationId xmlns:a16="http://schemas.microsoft.com/office/drawing/2014/main" id="{8D8CD55D-514F-DE72-CDD2-DBABDC101B84}"/>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9288" t="23958" r="4253" b="16146"/>
          <a:stretch/>
        </p:blipFill>
        <p:spPr>
          <a:xfrm>
            <a:off x="8203820" y="3219451"/>
            <a:ext cx="3960000" cy="1257358"/>
          </a:xfrm>
          <a:prstGeom prst="rect">
            <a:avLst/>
          </a:prstGeom>
        </p:spPr>
      </p:pic>
      <p:sp>
        <p:nvSpPr>
          <p:cNvPr id="6" name="TextBox 5">
            <a:extLst>
              <a:ext uri="{FF2B5EF4-FFF2-40B4-BE49-F238E27FC236}">
                <a16:creationId xmlns:a16="http://schemas.microsoft.com/office/drawing/2014/main" id="{F1995149-AB3D-25C2-4BE0-A0AFC4A8494F}"/>
              </a:ext>
            </a:extLst>
          </p:cNvPr>
          <p:cNvSpPr txBox="1"/>
          <p:nvPr/>
        </p:nvSpPr>
        <p:spPr>
          <a:xfrm>
            <a:off x="7768259" y="3709630"/>
            <a:ext cx="584752" cy="276999"/>
          </a:xfrm>
          <a:prstGeom prst="rect">
            <a:avLst/>
          </a:prstGeom>
          <a:noFill/>
        </p:spPr>
        <p:txBody>
          <a:bodyPr wrap="square" rtlCol="0">
            <a:spAutoFit/>
          </a:bodyPr>
          <a:lstStyle/>
          <a:p>
            <a:r>
              <a:rPr lang="en-US" sz="1200" dirty="0"/>
              <a:t>Chr:1</a:t>
            </a:r>
          </a:p>
        </p:txBody>
      </p:sp>
      <p:sp>
        <p:nvSpPr>
          <p:cNvPr id="8" name="TextBox 7">
            <a:extLst>
              <a:ext uri="{FF2B5EF4-FFF2-40B4-BE49-F238E27FC236}">
                <a16:creationId xmlns:a16="http://schemas.microsoft.com/office/drawing/2014/main" id="{6EC746B1-3A79-03C2-78A0-620A0162BFF3}"/>
              </a:ext>
            </a:extLst>
          </p:cNvPr>
          <p:cNvSpPr txBox="1"/>
          <p:nvPr/>
        </p:nvSpPr>
        <p:spPr>
          <a:xfrm>
            <a:off x="7793389" y="3526594"/>
            <a:ext cx="584752" cy="276999"/>
          </a:xfrm>
          <a:prstGeom prst="rect">
            <a:avLst/>
          </a:prstGeom>
          <a:noFill/>
        </p:spPr>
        <p:txBody>
          <a:bodyPr wrap="square" rtlCol="0">
            <a:spAutoFit/>
          </a:bodyPr>
          <a:lstStyle/>
          <a:p>
            <a:r>
              <a:rPr lang="en-US" sz="1200" dirty="0"/>
              <a:t>Chr:2</a:t>
            </a:r>
          </a:p>
        </p:txBody>
      </p:sp>
      <p:sp>
        <p:nvSpPr>
          <p:cNvPr id="9" name="TextBox 8">
            <a:extLst>
              <a:ext uri="{FF2B5EF4-FFF2-40B4-BE49-F238E27FC236}">
                <a16:creationId xmlns:a16="http://schemas.microsoft.com/office/drawing/2014/main" id="{8106CBF5-96C1-17A9-66F0-934641D41109}"/>
              </a:ext>
            </a:extLst>
          </p:cNvPr>
          <p:cNvSpPr txBox="1"/>
          <p:nvPr/>
        </p:nvSpPr>
        <p:spPr>
          <a:xfrm>
            <a:off x="7768258" y="3310155"/>
            <a:ext cx="584752" cy="276999"/>
          </a:xfrm>
          <a:prstGeom prst="rect">
            <a:avLst/>
          </a:prstGeom>
          <a:noFill/>
        </p:spPr>
        <p:txBody>
          <a:bodyPr wrap="square" rtlCol="0">
            <a:spAutoFit/>
          </a:bodyPr>
          <a:lstStyle/>
          <a:p>
            <a:r>
              <a:rPr lang="en-US" sz="1200" dirty="0"/>
              <a:t>Chr:3</a:t>
            </a:r>
          </a:p>
        </p:txBody>
      </p:sp>
    </p:spTree>
    <p:extLst>
      <p:ext uri="{BB962C8B-B14F-4D97-AF65-F5344CB8AC3E}">
        <p14:creationId xmlns:p14="http://schemas.microsoft.com/office/powerpoint/2010/main" val="40234494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6504C37-850C-DF25-C60E-210894B9B4A7}"/>
              </a:ext>
            </a:extLst>
          </p:cNvPr>
          <p:cNvPicPr>
            <a:picLocks noChangeAspect="1"/>
          </p:cNvPicPr>
          <p:nvPr/>
        </p:nvPicPr>
        <p:blipFill>
          <a:blip r:embed="rId2"/>
          <a:stretch>
            <a:fillRect/>
          </a:stretch>
        </p:blipFill>
        <p:spPr>
          <a:xfrm>
            <a:off x="838200" y="1116972"/>
            <a:ext cx="10515600" cy="5503832"/>
          </a:xfrm>
          <a:prstGeom prst="rect">
            <a:avLst/>
          </a:prstGeom>
        </p:spPr>
      </p:pic>
      <p:sp>
        <p:nvSpPr>
          <p:cNvPr id="7" name="Rechteck 6">
            <a:extLst>
              <a:ext uri="{FF2B5EF4-FFF2-40B4-BE49-F238E27FC236}">
                <a16:creationId xmlns:a16="http://schemas.microsoft.com/office/drawing/2014/main" id="{ACAE691E-8199-2345-ABA9-CF6D3A6A8FD5}"/>
              </a:ext>
            </a:extLst>
          </p:cNvPr>
          <p:cNvSpPr/>
          <p:nvPr/>
        </p:nvSpPr>
        <p:spPr>
          <a:xfrm>
            <a:off x="838200" y="1208486"/>
            <a:ext cx="10515600" cy="33367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Geschweifte Klammer rechts 8">
            <a:extLst>
              <a:ext uri="{FF2B5EF4-FFF2-40B4-BE49-F238E27FC236}">
                <a16:creationId xmlns:a16="http://schemas.microsoft.com/office/drawing/2014/main" id="{E40FA899-3BA6-6D02-6834-8A5AF14200AF}"/>
              </a:ext>
            </a:extLst>
          </p:cNvPr>
          <p:cNvSpPr/>
          <p:nvPr/>
        </p:nvSpPr>
        <p:spPr>
          <a:xfrm>
            <a:off x="11582729" y="1116972"/>
            <a:ext cx="409510" cy="3930987"/>
          </a:xfrm>
          <a:prstGeom prst="rightBrace">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Tree>
    <p:extLst>
      <p:ext uri="{BB962C8B-B14F-4D97-AF65-F5344CB8AC3E}">
        <p14:creationId xmlns:p14="http://schemas.microsoft.com/office/powerpoint/2010/main" val="276790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A446862-E211-D828-56AE-255BF75CA439}"/>
              </a:ext>
            </a:extLst>
          </p:cNvPr>
          <p:cNvSpPr>
            <a:spLocks noGrp="1"/>
          </p:cNvSpPr>
          <p:nvPr>
            <p:ph type="title"/>
          </p:nvPr>
        </p:nvSpPr>
        <p:spPr/>
        <p:txBody>
          <a:bodyPr/>
          <a:lstStyle/>
          <a:p>
            <a:r>
              <a:rPr lang="es-ES" dirty="0" err="1"/>
              <a:t>Workflow</a:t>
            </a:r>
            <a:endParaRPr lang="en-CH" dirty="0"/>
          </a:p>
        </p:txBody>
      </p:sp>
      <p:pic>
        <p:nvPicPr>
          <p:cNvPr id="5" name="Inhaltsplatzhalter 4">
            <a:extLst>
              <a:ext uri="{FF2B5EF4-FFF2-40B4-BE49-F238E27FC236}">
                <a16:creationId xmlns:a16="http://schemas.microsoft.com/office/drawing/2014/main" id="{C4370BE2-8B04-417A-152A-3D43559C587E}"/>
              </a:ext>
            </a:extLst>
          </p:cNvPr>
          <p:cNvPicPr>
            <a:picLocks noGrp="1" noChangeAspect="1"/>
          </p:cNvPicPr>
          <p:nvPr>
            <p:ph idx="1"/>
          </p:nvPr>
        </p:nvPicPr>
        <p:blipFill>
          <a:blip r:embed="rId2"/>
          <a:stretch>
            <a:fillRect/>
          </a:stretch>
        </p:blipFill>
        <p:spPr>
          <a:xfrm>
            <a:off x="556846" y="1690688"/>
            <a:ext cx="6990473" cy="2483829"/>
          </a:xfrm>
        </p:spPr>
      </p:pic>
    </p:spTree>
    <p:extLst>
      <p:ext uri="{BB962C8B-B14F-4D97-AF65-F5344CB8AC3E}">
        <p14:creationId xmlns:p14="http://schemas.microsoft.com/office/powerpoint/2010/main" val="1063381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A446862-E211-D828-56AE-255BF75CA439}"/>
              </a:ext>
            </a:extLst>
          </p:cNvPr>
          <p:cNvSpPr>
            <a:spLocks noGrp="1"/>
          </p:cNvSpPr>
          <p:nvPr>
            <p:ph type="title"/>
          </p:nvPr>
        </p:nvSpPr>
        <p:spPr/>
        <p:txBody>
          <a:bodyPr/>
          <a:lstStyle/>
          <a:p>
            <a:r>
              <a:rPr lang="es-ES" dirty="0" err="1"/>
              <a:t>Workflow</a:t>
            </a:r>
            <a:endParaRPr lang="en-CH" dirty="0"/>
          </a:p>
        </p:txBody>
      </p:sp>
      <p:pic>
        <p:nvPicPr>
          <p:cNvPr id="5" name="Inhaltsplatzhalter 4">
            <a:extLst>
              <a:ext uri="{FF2B5EF4-FFF2-40B4-BE49-F238E27FC236}">
                <a16:creationId xmlns:a16="http://schemas.microsoft.com/office/drawing/2014/main" id="{C4370BE2-8B04-417A-152A-3D43559C587E}"/>
              </a:ext>
            </a:extLst>
          </p:cNvPr>
          <p:cNvPicPr>
            <a:picLocks noGrp="1" noChangeAspect="1"/>
          </p:cNvPicPr>
          <p:nvPr>
            <p:ph idx="1"/>
          </p:nvPr>
        </p:nvPicPr>
        <p:blipFill>
          <a:blip r:embed="rId2"/>
          <a:stretch>
            <a:fillRect/>
          </a:stretch>
        </p:blipFill>
        <p:spPr>
          <a:xfrm>
            <a:off x="556847" y="1690688"/>
            <a:ext cx="2819400" cy="1001779"/>
          </a:xfrm>
        </p:spPr>
      </p:pic>
      <p:pic>
        <p:nvPicPr>
          <p:cNvPr id="7" name="Grafik 6">
            <a:extLst>
              <a:ext uri="{FF2B5EF4-FFF2-40B4-BE49-F238E27FC236}">
                <a16:creationId xmlns:a16="http://schemas.microsoft.com/office/drawing/2014/main" id="{B9D3BE82-04B0-BEC0-604C-CB6CE7778EFE}"/>
              </a:ext>
            </a:extLst>
          </p:cNvPr>
          <p:cNvPicPr>
            <a:picLocks noChangeAspect="1"/>
          </p:cNvPicPr>
          <p:nvPr/>
        </p:nvPicPr>
        <p:blipFill>
          <a:blip r:embed="rId3"/>
          <a:stretch>
            <a:fillRect/>
          </a:stretch>
        </p:blipFill>
        <p:spPr>
          <a:xfrm>
            <a:off x="3824143" y="2196579"/>
            <a:ext cx="8034338" cy="4428937"/>
          </a:xfrm>
          <a:prstGeom prst="rect">
            <a:avLst/>
          </a:prstGeom>
        </p:spPr>
      </p:pic>
    </p:spTree>
    <p:extLst>
      <p:ext uri="{BB962C8B-B14F-4D97-AF65-F5344CB8AC3E}">
        <p14:creationId xmlns:p14="http://schemas.microsoft.com/office/powerpoint/2010/main" val="315373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36C361A7-AE4F-6326-2125-7887A793D9BE}"/>
              </a:ext>
            </a:extLst>
          </p:cNvPr>
          <p:cNvPicPr>
            <a:picLocks noGrp="1" noChangeAspect="1"/>
          </p:cNvPicPr>
          <p:nvPr>
            <p:ph idx="1"/>
          </p:nvPr>
        </p:nvPicPr>
        <p:blipFill>
          <a:blip r:embed="rId2"/>
          <a:stretch>
            <a:fillRect/>
          </a:stretch>
        </p:blipFill>
        <p:spPr>
          <a:xfrm>
            <a:off x="643467" y="1259332"/>
            <a:ext cx="10905066" cy="5070854"/>
          </a:xfrm>
          <a:prstGeom prst="rect">
            <a:avLst/>
          </a:prstGeom>
        </p:spPr>
      </p:pic>
      <p:sp>
        <p:nvSpPr>
          <p:cNvPr id="6" name="Rechteck 5">
            <a:extLst>
              <a:ext uri="{FF2B5EF4-FFF2-40B4-BE49-F238E27FC236}">
                <a16:creationId xmlns:a16="http://schemas.microsoft.com/office/drawing/2014/main" id="{9641C159-EFCF-2EC9-EF02-537D1788563A}"/>
              </a:ext>
            </a:extLst>
          </p:cNvPr>
          <p:cNvSpPr/>
          <p:nvPr/>
        </p:nvSpPr>
        <p:spPr>
          <a:xfrm>
            <a:off x="393895" y="1139483"/>
            <a:ext cx="872197" cy="81592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echteck 6">
            <a:extLst>
              <a:ext uri="{FF2B5EF4-FFF2-40B4-BE49-F238E27FC236}">
                <a16:creationId xmlns:a16="http://schemas.microsoft.com/office/drawing/2014/main" id="{7D0F69F6-C057-55DA-C88D-667292420FD0}"/>
              </a:ext>
            </a:extLst>
          </p:cNvPr>
          <p:cNvSpPr/>
          <p:nvPr/>
        </p:nvSpPr>
        <p:spPr>
          <a:xfrm>
            <a:off x="7477182" y="5421495"/>
            <a:ext cx="3707653" cy="10285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Titel 1">
            <a:extLst>
              <a:ext uri="{FF2B5EF4-FFF2-40B4-BE49-F238E27FC236}">
                <a16:creationId xmlns:a16="http://schemas.microsoft.com/office/drawing/2014/main" id="{E443D8A0-1E76-8984-7FE7-54B321AD7148}"/>
              </a:ext>
            </a:extLst>
          </p:cNvPr>
          <p:cNvSpPr>
            <a:spLocks noGrp="1"/>
          </p:cNvSpPr>
          <p:nvPr>
            <p:ph type="title"/>
          </p:nvPr>
        </p:nvSpPr>
        <p:spPr>
          <a:xfrm>
            <a:off x="838200" y="365125"/>
            <a:ext cx="10515600" cy="1325563"/>
          </a:xfrm>
        </p:spPr>
        <p:txBody>
          <a:bodyPr/>
          <a:lstStyle/>
          <a:p>
            <a:r>
              <a:rPr lang="es-ES" sz="4400" dirty="0" err="1">
                <a:latin typeface="+mj-lt"/>
              </a:rPr>
              <a:t>Numts</a:t>
            </a:r>
            <a:r>
              <a:rPr lang="es-ES" sz="4400" dirty="0">
                <a:latin typeface="+mj-lt"/>
              </a:rPr>
              <a:t> </a:t>
            </a:r>
            <a:r>
              <a:rPr lang="es-ES" sz="4400" dirty="0" err="1">
                <a:latin typeface="+mj-lt"/>
              </a:rPr>
              <a:t>selection</a:t>
            </a:r>
            <a:endParaRPr lang="en-CH" dirty="0"/>
          </a:p>
        </p:txBody>
      </p:sp>
    </p:spTree>
    <p:extLst>
      <p:ext uri="{BB962C8B-B14F-4D97-AF65-F5344CB8AC3E}">
        <p14:creationId xmlns:p14="http://schemas.microsoft.com/office/powerpoint/2010/main" val="446138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45C86E1C-0E3E-D010-911F-2B8B8DB2DDA3}"/>
              </a:ext>
            </a:extLst>
          </p:cNvPr>
          <p:cNvSpPr>
            <a:spLocks noGrp="1"/>
          </p:cNvSpPr>
          <p:nvPr>
            <p:ph idx="1"/>
          </p:nvPr>
        </p:nvSpPr>
        <p:spPr/>
        <p:txBody>
          <a:bodyPr/>
          <a:lstStyle/>
          <a:p>
            <a:r>
              <a:rPr lang="es-ES" dirty="0" err="1"/>
              <a:t>Samblaster</a:t>
            </a:r>
            <a:r>
              <a:rPr lang="es-ES" dirty="0"/>
              <a:t> and </a:t>
            </a:r>
            <a:r>
              <a:rPr lang="es-ES" dirty="0" err="1"/>
              <a:t>Samtools</a:t>
            </a:r>
            <a:r>
              <a:rPr lang="es-ES" dirty="0"/>
              <a:t> </a:t>
            </a:r>
            <a:r>
              <a:rPr lang="es-ES" dirty="0">
                <a:sym typeface="Wingdings" panose="05000000000000000000" pitchFamily="2" charset="2"/>
              </a:rPr>
              <a:t> </a:t>
            </a:r>
            <a:r>
              <a:rPr lang="es-ES" dirty="0" err="1">
                <a:sym typeface="Wingdings" panose="05000000000000000000" pitchFamily="2" charset="2"/>
              </a:rPr>
              <a:t>Discordant</a:t>
            </a:r>
            <a:r>
              <a:rPr lang="es-ES" dirty="0">
                <a:sym typeface="Wingdings" panose="05000000000000000000" pitchFamily="2" charset="2"/>
              </a:rPr>
              <a:t> </a:t>
            </a:r>
            <a:r>
              <a:rPr lang="es-ES" dirty="0" err="1">
                <a:sym typeface="Wingdings" panose="05000000000000000000" pitchFamily="2" charset="2"/>
              </a:rPr>
              <a:t>reads</a:t>
            </a:r>
            <a:r>
              <a:rPr lang="es-ES" dirty="0">
                <a:sym typeface="Wingdings" panose="05000000000000000000" pitchFamily="2" charset="2"/>
              </a:rPr>
              <a:t> (</a:t>
            </a:r>
            <a:r>
              <a:rPr lang="es-ES" dirty="0" err="1">
                <a:sym typeface="Wingdings" panose="05000000000000000000" pitchFamily="2" charset="2"/>
              </a:rPr>
              <a:t>nuDNA</a:t>
            </a:r>
            <a:r>
              <a:rPr lang="es-ES" dirty="0">
                <a:sym typeface="Wingdings" panose="05000000000000000000" pitchFamily="2" charset="2"/>
              </a:rPr>
              <a:t> </a:t>
            </a:r>
            <a:r>
              <a:rPr lang="es-ES" dirty="0" err="1">
                <a:sym typeface="Wingdings" panose="05000000000000000000" pitchFamily="2" charset="2"/>
              </a:rPr>
              <a:t>read</a:t>
            </a:r>
            <a:r>
              <a:rPr lang="es-ES" dirty="0">
                <a:sym typeface="Wingdings" panose="05000000000000000000" pitchFamily="2" charset="2"/>
              </a:rPr>
              <a:t> / </a:t>
            </a:r>
            <a:r>
              <a:rPr lang="es-ES" dirty="0" err="1">
                <a:sym typeface="Wingdings" panose="05000000000000000000" pitchFamily="2" charset="2"/>
              </a:rPr>
              <a:t>mtDNA</a:t>
            </a:r>
            <a:r>
              <a:rPr lang="es-ES" dirty="0">
                <a:sym typeface="Wingdings" panose="05000000000000000000" pitchFamily="2" charset="2"/>
              </a:rPr>
              <a:t> </a:t>
            </a:r>
            <a:r>
              <a:rPr lang="es-ES" dirty="0" err="1">
                <a:sym typeface="Wingdings" panose="05000000000000000000" pitchFamily="2" charset="2"/>
              </a:rPr>
              <a:t>read</a:t>
            </a:r>
            <a:r>
              <a:rPr lang="es-ES" dirty="0">
                <a:sym typeface="Wingdings" panose="05000000000000000000" pitchFamily="2" charset="2"/>
              </a:rPr>
              <a:t>)</a:t>
            </a:r>
          </a:p>
          <a:p>
            <a:r>
              <a:rPr lang="es-ES" dirty="0" err="1"/>
              <a:t>Cluster</a:t>
            </a:r>
            <a:r>
              <a:rPr lang="es-ES" dirty="0"/>
              <a:t> </a:t>
            </a:r>
            <a:r>
              <a:rPr lang="es-ES" dirty="0">
                <a:sym typeface="Wingdings" panose="05000000000000000000" pitchFamily="2" charset="2"/>
              </a:rPr>
              <a:t> </a:t>
            </a:r>
            <a:r>
              <a:rPr lang="es-ES" dirty="0" err="1"/>
              <a:t>Maxgap</a:t>
            </a:r>
            <a:r>
              <a:rPr lang="es-ES" dirty="0"/>
              <a:t> = 500bp</a:t>
            </a:r>
          </a:p>
          <a:p>
            <a:r>
              <a:rPr lang="es-ES" dirty="0" err="1"/>
              <a:t>Minimum</a:t>
            </a:r>
            <a:r>
              <a:rPr lang="es-ES" dirty="0"/>
              <a:t> </a:t>
            </a:r>
            <a:r>
              <a:rPr lang="es-ES" dirty="0" err="1"/>
              <a:t>of</a:t>
            </a:r>
            <a:r>
              <a:rPr lang="es-ES" dirty="0"/>
              <a:t> </a:t>
            </a:r>
            <a:r>
              <a:rPr lang="es-ES" dirty="0" err="1"/>
              <a:t>two</a:t>
            </a:r>
            <a:r>
              <a:rPr lang="es-ES" dirty="0"/>
              <a:t> </a:t>
            </a:r>
            <a:r>
              <a:rPr lang="es-ES" dirty="0" err="1"/>
              <a:t>reads</a:t>
            </a:r>
            <a:r>
              <a:rPr lang="es-ES" dirty="0"/>
              <a:t> per </a:t>
            </a:r>
            <a:r>
              <a:rPr lang="es-ES" dirty="0" err="1"/>
              <a:t>cluster</a:t>
            </a:r>
            <a:r>
              <a:rPr lang="es-ES" dirty="0"/>
              <a:t> &gt;2 </a:t>
            </a:r>
            <a:r>
              <a:rPr lang="es-ES" dirty="0" err="1"/>
              <a:t>reads</a:t>
            </a:r>
            <a:r>
              <a:rPr lang="es-ES" dirty="0"/>
              <a:t> (</a:t>
            </a:r>
            <a:r>
              <a:rPr lang="es-ES" dirty="0" err="1"/>
              <a:t>maintained</a:t>
            </a:r>
            <a:r>
              <a:rPr lang="es-ES" dirty="0"/>
              <a:t> </a:t>
            </a:r>
            <a:r>
              <a:rPr lang="es-ES" dirty="0" err="1"/>
              <a:t>paper</a:t>
            </a:r>
            <a:r>
              <a:rPr lang="es-ES" dirty="0"/>
              <a:t>)</a:t>
            </a:r>
          </a:p>
          <a:p>
            <a:r>
              <a:rPr lang="es-ES" dirty="0" err="1"/>
              <a:t>Filter</a:t>
            </a:r>
            <a:r>
              <a:rPr lang="es-ES" dirty="0"/>
              <a:t> </a:t>
            </a:r>
            <a:r>
              <a:rPr lang="es-ES" dirty="0" err="1"/>
              <a:t>results</a:t>
            </a:r>
            <a:r>
              <a:rPr lang="es-ES" dirty="0"/>
              <a:t> </a:t>
            </a:r>
            <a:r>
              <a:rPr lang="es-ES" dirty="0" err="1"/>
              <a:t>for</a:t>
            </a:r>
            <a:r>
              <a:rPr lang="es-ES" dirty="0"/>
              <a:t> </a:t>
            </a:r>
            <a:r>
              <a:rPr lang="es-ES" dirty="0" err="1"/>
              <a:t>nDNA</a:t>
            </a:r>
            <a:r>
              <a:rPr lang="es-ES" dirty="0"/>
              <a:t>/</a:t>
            </a:r>
            <a:r>
              <a:rPr lang="es-ES" dirty="0" err="1"/>
              <a:t>mtDNA</a:t>
            </a:r>
            <a:r>
              <a:rPr lang="es-ES" dirty="0"/>
              <a:t> </a:t>
            </a:r>
            <a:r>
              <a:rPr lang="es-ES" dirty="0" err="1"/>
              <a:t>read</a:t>
            </a:r>
            <a:r>
              <a:rPr lang="es-ES" dirty="0"/>
              <a:t> &gt; 20bp (</a:t>
            </a:r>
            <a:r>
              <a:rPr lang="es-ES" dirty="0" err="1"/>
              <a:t>changed</a:t>
            </a:r>
            <a:r>
              <a:rPr lang="es-ES" dirty="0"/>
              <a:t> </a:t>
            </a:r>
            <a:r>
              <a:rPr lang="es-ES" dirty="0" err="1"/>
              <a:t>paper</a:t>
            </a:r>
            <a:r>
              <a:rPr lang="es-ES" dirty="0"/>
              <a:t>, 5bp)</a:t>
            </a:r>
          </a:p>
          <a:p>
            <a:r>
              <a:rPr lang="es-ES" dirty="0" err="1"/>
              <a:t>mtDNA</a:t>
            </a:r>
            <a:r>
              <a:rPr lang="es-ES" dirty="0"/>
              <a:t> NCBI </a:t>
            </a:r>
            <a:r>
              <a:rPr lang="es-ES" dirty="0" err="1"/>
              <a:t>sequence</a:t>
            </a:r>
            <a:r>
              <a:rPr lang="es-ES" dirty="0"/>
              <a:t> </a:t>
            </a:r>
            <a:r>
              <a:rPr lang="es-ES" dirty="0" err="1"/>
              <a:t>overlap</a:t>
            </a:r>
            <a:r>
              <a:rPr lang="es-ES" dirty="0"/>
              <a:t> </a:t>
            </a:r>
            <a:r>
              <a:rPr lang="es-ES" dirty="0" err="1"/>
              <a:t>using</a:t>
            </a:r>
            <a:r>
              <a:rPr lang="es-ES" dirty="0"/>
              <a:t> </a:t>
            </a:r>
            <a:r>
              <a:rPr lang="es-ES" dirty="0" err="1"/>
              <a:t>Granges</a:t>
            </a:r>
            <a:r>
              <a:rPr lang="es-ES" dirty="0"/>
              <a:t> (NC_035159.1)</a:t>
            </a:r>
          </a:p>
          <a:p>
            <a:r>
              <a:rPr lang="es-ES" dirty="0" err="1"/>
              <a:t>Visualization</a:t>
            </a:r>
            <a:endParaRPr lang="es-ES" dirty="0"/>
          </a:p>
          <a:p>
            <a:endParaRPr lang="es-ES" dirty="0"/>
          </a:p>
          <a:p>
            <a:endParaRPr lang="en-CH" dirty="0"/>
          </a:p>
        </p:txBody>
      </p:sp>
    </p:spTree>
    <p:extLst>
      <p:ext uri="{BB962C8B-B14F-4D97-AF65-F5344CB8AC3E}">
        <p14:creationId xmlns:p14="http://schemas.microsoft.com/office/powerpoint/2010/main" val="2954516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43A3B7-10EF-14B1-2F57-370A3A873AFD}"/>
              </a:ext>
            </a:extLst>
          </p:cNvPr>
          <p:cNvSpPr>
            <a:spLocks noGrp="1"/>
          </p:cNvSpPr>
          <p:nvPr>
            <p:ph type="title"/>
          </p:nvPr>
        </p:nvSpPr>
        <p:spPr/>
        <p:txBody>
          <a:bodyPr/>
          <a:lstStyle/>
          <a:p>
            <a:r>
              <a:rPr lang="de-CH" dirty="0"/>
              <a:t>Methods </a:t>
            </a:r>
            <a:r>
              <a:rPr lang="de-CH" dirty="0" err="1"/>
              <a:t>paragraph</a:t>
            </a:r>
            <a:endParaRPr lang="en-CH" dirty="0"/>
          </a:p>
        </p:txBody>
      </p:sp>
      <p:sp>
        <p:nvSpPr>
          <p:cNvPr id="3" name="Inhaltsplatzhalter 2">
            <a:extLst>
              <a:ext uri="{FF2B5EF4-FFF2-40B4-BE49-F238E27FC236}">
                <a16:creationId xmlns:a16="http://schemas.microsoft.com/office/drawing/2014/main" id="{AF0F8738-0023-FFAD-FC73-687775C4D3EC}"/>
              </a:ext>
            </a:extLst>
          </p:cNvPr>
          <p:cNvSpPr>
            <a:spLocks noGrp="1"/>
          </p:cNvSpPr>
          <p:nvPr>
            <p:ph idx="1"/>
          </p:nvPr>
        </p:nvSpPr>
        <p:spPr/>
        <p:txBody>
          <a:bodyPr>
            <a:normAutofit/>
          </a:bodyPr>
          <a:lstStyle/>
          <a:p>
            <a:r>
              <a:rPr lang="de-CH" dirty="0" err="1">
                <a:solidFill>
                  <a:schemeClr val="accent6"/>
                </a:solidFill>
              </a:rPr>
              <a:t>To</a:t>
            </a:r>
            <a:r>
              <a:rPr lang="de-CH" dirty="0">
                <a:solidFill>
                  <a:schemeClr val="accent6"/>
                </a:solidFill>
              </a:rPr>
              <a:t> </a:t>
            </a:r>
            <a:r>
              <a:rPr lang="de-CH" dirty="0" err="1">
                <a:solidFill>
                  <a:schemeClr val="accent6"/>
                </a:solidFill>
              </a:rPr>
              <a:t>detect</a:t>
            </a:r>
            <a:r>
              <a:rPr lang="de-CH" dirty="0">
                <a:solidFill>
                  <a:schemeClr val="accent6"/>
                </a:solidFill>
              </a:rPr>
              <a:t> NUMTs, </a:t>
            </a:r>
            <a:r>
              <a:rPr lang="de-CH" dirty="0" err="1">
                <a:solidFill>
                  <a:schemeClr val="accent6"/>
                </a:solidFill>
              </a:rPr>
              <a:t>we</a:t>
            </a:r>
            <a:r>
              <a:rPr lang="de-CH" dirty="0">
                <a:solidFill>
                  <a:schemeClr val="accent6"/>
                </a:solidFill>
              </a:rPr>
              <a:t> </a:t>
            </a:r>
            <a:r>
              <a:rPr lang="de-CH" dirty="0" err="1">
                <a:solidFill>
                  <a:schemeClr val="accent6"/>
                </a:solidFill>
              </a:rPr>
              <a:t>used</a:t>
            </a:r>
            <a:r>
              <a:rPr lang="de-CH" dirty="0">
                <a:solidFill>
                  <a:schemeClr val="accent6"/>
                </a:solidFill>
              </a:rPr>
              <a:t> </a:t>
            </a:r>
            <a:r>
              <a:rPr lang="de-CH" dirty="0" err="1">
                <a:solidFill>
                  <a:schemeClr val="accent6"/>
                </a:solidFill>
              </a:rPr>
              <a:t>the</a:t>
            </a:r>
            <a:r>
              <a:rPr lang="de-CH" dirty="0">
                <a:solidFill>
                  <a:schemeClr val="accent6"/>
                </a:solidFill>
              </a:rPr>
              <a:t> </a:t>
            </a:r>
            <a:r>
              <a:rPr lang="de-CH" dirty="0" err="1">
                <a:solidFill>
                  <a:schemeClr val="accent6"/>
                </a:solidFill>
              </a:rPr>
              <a:t>aligned</a:t>
            </a:r>
            <a:r>
              <a:rPr lang="de-CH" dirty="0">
                <a:solidFill>
                  <a:schemeClr val="accent6"/>
                </a:solidFill>
              </a:rPr>
              <a:t> WGS BAM </a:t>
            </a:r>
            <a:r>
              <a:rPr lang="de-CH" dirty="0" err="1">
                <a:solidFill>
                  <a:schemeClr val="accent6"/>
                </a:solidFill>
              </a:rPr>
              <a:t>files</a:t>
            </a:r>
            <a:r>
              <a:rPr lang="de-CH" dirty="0">
                <a:solidFill>
                  <a:schemeClr val="accent6"/>
                </a:solidFill>
              </a:rPr>
              <a:t> and </a:t>
            </a:r>
            <a:r>
              <a:rPr lang="de-CH" dirty="0" err="1">
                <a:solidFill>
                  <a:schemeClr val="accent6"/>
                </a:solidFill>
              </a:rPr>
              <a:t>and</a:t>
            </a:r>
            <a:r>
              <a:rPr lang="de-CH" dirty="0">
                <a:solidFill>
                  <a:schemeClr val="accent6"/>
                </a:solidFill>
              </a:rPr>
              <a:t> </a:t>
            </a:r>
            <a:r>
              <a:rPr lang="de-CH" dirty="0" err="1">
                <a:solidFill>
                  <a:schemeClr val="accent6"/>
                </a:solidFill>
              </a:rPr>
              <a:t>extracted</a:t>
            </a:r>
            <a:r>
              <a:rPr lang="de-CH" dirty="0">
                <a:solidFill>
                  <a:schemeClr val="accent6"/>
                </a:solidFill>
              </a:rPr>
              <a:t> </a:t>
            </a:r>
            <a:r>
              <a:rPr lang="de-CH" dirty="0" err="1">
                <a:solidFill>
                  <a:schemeClr val="accent6"/>
                </a:solidFill>
              </a:rPr>
              <a:t>the</a:t>
            </a:r>
            <a:r>
              <a:rPr lang="de-CH" dirty="0">
                <a:solidFill>
                  <a:schemeClr val="accent6"/>
                </a:solidFill>
              </a:rPr>
              <a:t> </a:t>
            </a:r>
            <a:r>
              <a:rPr lang="de-CH" dirty="0" err="1">
                <a:solidFill>
                  <a:schemeClr val="accent6"/>
                </a:solidFill>
              </a:rPr>
              <a:t>discordant</a:t>
            </a:r>
            <a:r>
              <a:rPr lang="de-CH" dirty="0">
                <a:solidFill>
                  <a:schemeClr val="accent6"/>
                </a:solidFill>
              </a:rPr>
              <a:t> </a:t>
            </a:r>
            <a:r>
              <a:rPr lang="de-CH" dirty="0" err="1">
                <a:solidFill>
                  <a:schemeClr val="accent6"/>
                </a:solidFill>
              </a:rPr>
              <a:t>read</a:t>
            </a:r>
            <a:r>
              <a:rPr lang="de-CH" dirty="0">
                <a:solidFill>
                  <a:schemeClr val="accent6"/>
                </a:solidFill>
              </a:rPr>
              <a:t> </a:t>
            </a:r>
            <a:r>
              <a:rPr lang="de-CH" dirty="0" err="1">
                <a:solidFill>
                  <a:schemeClr val="accent6"/>
                </a:solidFill>
              </a:rPr>
              <a:t>pairs</a:t>
            </a:r>
            <a:r>
              <a:rPr lang="de-CH" dirty="0">
                <a:solidFill>
                  <a:schemeClr val="accent6"/>
                </a:solidFill>
              </a:rPr>
              <a:t> </a:t>
            </a:r>
            <a:r>
              <a:rPr lang="de-CH" dirty="0" err="1">
                <a:solidFill>
                  <a:schemeClr val="accent6"/>
                </a:solidFill>
              </a:rPr>
              <a:t>using</a:t>
            </a:r>
            <a:r>
              <a:rPr lang="de-CH" dirty="0">
                <a:solidFill>
                  <a:schemeClr val="accent6"/>
                </a:solidFill>
              </a:rPr>
              <a:t> </a:t>
            </a:r>
            <a:r>
              <a:rPr lang="de-CH" dirty="0" err="1">
                <a:solidFill>
                  <a:schemeClr val="accent6"/>
                </a:solidFill>
              </a:rPr>
              <a:t>samblaster</a:t>
            </a:r>
            <a:r>
              <a:rPr lang="de-CH" dirty="0">
                <a:solidFill>
                  <a:schemeClr val="accent6"/>
                </a:solidFill>
              </a:rPr>
              <a:t> and </a:t>
            </a:r>
            <a:r>
              <a:rPr lang="de-CH" dirty="0" err="1">
                <a:solidFill>
                  <a:schemeClr val="accent6"/>
                </a:solidFill>
              </a:rPr>
              <a:t>samtools</a:t>
            </a:r>
            <a:r>
              <a:rPr lang="de-CH" dirty="0">
                <a:solidFill>
                  <a:schemeClr val="accent6"/>
                </a:solidFill>
              </a:rPr>
              <a:t> and </a:t>
            </a:r>
            <a:r>
              <a:rPr lang="de-CH" dirty="0" err="1">
                <a:solidFill>
                  <a:schemeClr val="accent6"/>
                </a:solidFill>
              </a:rPr>
              <a:t>included</a:t>
            </a:r>
            <a:r>
              <a:rPr lang="de-CH" dirty="0">
                <a:solidFill>
                  <a:schemeClr val="accent6"/>
                </a:solidFill>
              </a:rPr>
              <a:t> </a:t>
            </a:r>
            <a:r>
              <a:rPr lang="de-CH" dirty="0" err="1">
                <a:solidFill>
                  <a:schemeClr val="accent6"/>
                </a:solidFill>
              </a:rPr>
              <a:t>the</a:t>
            </a:r>
            <a:r>
              <a:rPr lang="de-CH" dirty="0">
                <a:solidFill>
                  <a:schemeClr val="accent6"/>
                </a:solidFill>
              </a:rPr>
              <a:t> </a:t>
            </a:r>
            <a:r>
              <a:rPr lang="de-CH" dirty="0" err="1">
                <a:solidFill>
                  <a:schemeClr val="accent6"/>
                </a:solidFill>
              </a:rPr>
              <a:t>read</a:t>
            </a:r>
            <a:r>
              <a:rPr lang="de-CH" dirty="0">
                <a:solidFill>
                  <a:schemeClr val="accent6"/>
                </a:solidFill>
              </a:rPr>
              <a:t> </a:t>
            </a:r>
            <a:r>
              <a:rPr lang="de-CH" dirty="0" err="1">
                <a:solidFill>
                  <a:schemeClr val="accent6"/>
                </a:solidFill>
              </a:rPr>
              <a:t>pairs</a:t>
            </a:r>
            <a:r>
              <a:rPr lang="de-CH" dirty="0">
                <a:solidFill>
                  <a:schemeClr val="accent6"/>
                </a:solidFill>
              </a:rPr>
              <a:t> </a:t>
            </a:r>
            <a:r>
              <a:rPr lang="de-CH" dirty="0" err="1">
                <a:solidFill>
                  <a:schemeClr val="accent6"/>
                </a:solidFill>
              </a:rPr>
              <a:t>where</a:t>
            </a:r>
            <a:r>
              <a:rPr lang="de-CH" dirty="0">
                <a:solidFill>
                  <a:schemeClr val="accent6"/>
                </a:solidFill>
              </a:rPr>
              <a:t> </a:t>
            </a:r>
            <a:r>
              <a:rPr lang="de-CH" dirty="0" err="1">
                <a:solidFill>
                  <a:schemeClr val="accent6"/>
                </a:solidFill>
              </a:rPr>
              <a:t>one</a:t>
            </a:r>
            <a:r>
              <a:rPr lang="de-CH" dirty="0">
                <a:solidFill>
                  <a:schemeClr val="accent6"/>
                </a:solidFill>
              </a:rPr>
              <a:t> end </a:t>
            </a:r>
            <a:r>
              <a:rPr lang="de-CH" dirty="0" err="1">
                <a:solidFill>
                  <a:schemeClr val="accent6"/>
                </a:solidFill>
              </a:rPr>
              <a:t>aligns</a:t>
            </a:r>
            <a:r>
              <a:rPr lang="de-CH" dirty="0">
                <a:solidFill>
                  <a:schemeClr val="accent6"/>
                </a:solidFill>
              </a:rPr>
              <a:t> </a:t>
            </a:r>
            <a:r>
              <a:rPr lang="de-CH" dirty="0" err="1">
                <a:solidFill>
                  <a:schemeClr val="accent6"/>
                </a:solidFill>
              </a:rPr>
              <a:t>to</a:t>
            </a:r>
            <a:r>
              <a:rPr lang="de-CH" dirty="0">
                <a:solidFill>
                  <a:schemeClr val="accent6"/>
                </a:solidFill>
              </a:rPr>
              <a:t> </a:t>
            </a:r>
            <a:r>
              <a:rPr lang="de-CH" dirty="0" err="1">
                <a:solidFill>
                  <a:schemeClr val="accent6"/>
                </a:solidFill>
              </a:rPr>
              <a:t>nuclear</a:t>
            </a:r>
            <a:r>
              <a:rPr lang="de-CH" dirty="0">
                <a:solidFill>
                  <a:schemeClr val="accent6"/>
                </a:solidFill>
              </a:rPr>
              <a:t> </a:t>
            </a:r>
            <a:r>
              <a:rPr lang="de-CH" dirty="0" err="1">
                <a:solidFill>
                  <a:schemeClr val="accent6"/>
                </a:solidFill>
              </a:rPr>
              <a:t>genome</a:t>
            </a:r>
            <a:r>
              <a:rPr lang="de-CH" dirty="0">
                <a:solidFill>
                  <a:schemeClr val="accent6"/>
                </a:solidFill>
              </a:rPr>
              <a:t> and </a:t>
            </a:r>
            <a:r>
              <a:rPr lang="de-CH" dirty="0" err="1">
                <a:solidFill>
                  <a:schemeClr val="accent6"/>
                </a:solidFill>
              </a:rPr>
              <a:t>the</a:t>
            </a:r>
            <a:r>
              <a:rPr lang="de-CH" dirty="0">
                <a:solidFill>
                  <a:schemeClr val="accent6"/>
                </a:solidFill>
              </a:rPr>
              <a:t> </a:t>
            </a:r>
            <a:r>
              <a:rPr lang="de-CH" dirty="0" err="1">
                <a:solidFill>
                  <a:schemeClr val="accent6"/>
                </a:solidFill>
              </a:rPr>
              <a:t>other</a:t>
            </a:r>
            <a:r>
              <a:rPr lang="de-CH" dirty="0">
                <a:solidFill>
                  <a:schemeClr val="accent6"/>
                </a:solidFill>
              </a:rPr>
              <a:t> end </a:t>
            </a:r>
            <a:r>
              <a:rPr lang="de-CH" dirty="0" err="1">
                <a:solidFill>
                  <a:schemeClr val="accent6"/>
                </a:solidFill>
              </a:rPr>
              <a:t>aligns</a:t>
            </a:r>
            <a:r>
              <a:rPr lang="de-CH" dirty="0">
                <a:solidFill>
                  <a:schemeClr val="accent6"/>
                </a:solidFill>
              </a:rPr>
              <a:t> </a:t>
            </a:r>
            <a:r>
              <a:rPr lang="de-CH" dirty="0" err="1">
                <a:solidFill>
                  <a:schemeClr val="accent6"/>
                </a:solidFill>
              </a:rPr>
              <a:t>to</a:t>
            </a:r>
            <a:r>
              <a:rPr lang="de-CH" dirty="0">
                <a:solidFill>
                  <a:schemeClr val="accent6"/>
                </a:solidFill>
              </a:rPr>
              <a:t> </a:t>
            </a:r>
            <a:r>
              <a:rPr lang="de-CH" dirty="0" err="1">
                <a:solidFill>
                  <a:schemeClr val="accent6"/>
                </a:solidFill>
              </a:rPr>
              <a:t>the</a:t>
            </a:r>
            <a:r>
              <a:rPr lang="de-CH" dirty="0">
                <a:solidFill>
                  <a:schemeClr val="accent6"/>
                </a:solidFill>
              </a:rPr>
              <a:t> mtDNA </a:t>
            </a:r>
            <a:r>
              <a:rPr lang="de-CH" dirty="0" err="1">
                <a:solidFill>
                  <a:schemeClr val="accent6"/>
                </a:solidFill>
              </a:rPr>
              <a:t>reference</a:t>
            </a:r>
            <a:r>
              <a:rPr lang="de-CH" dirty="0">
                <a:solidFill>
                  <a:schemeClr val="accent6"/>
                </a:solidFill>
              </a:rPr>
              <a:t> </a:t>
            </a:r>
            <a:r>
              <a:rPr lang="de-CH" dirty="0" err="1">
                <a:solidFill>
                  <a:schemeClr val="accent6"/>
                </a:solidFill>
              </a:rPr>
              <a:t>sequence</a:t>
            </a:r>
            <a:r>
              <a:rPr lang="de-CH" dirty="0">
                <a:solidFill>
                  <a:schemeClr val="accent6"/>
                </a:solidFill>
              </a:rPr>
              <a:t>. The </a:t>
            </a:r>
            <a:r>
              <a:rPr lang="de-CH" dirty="0" err="1">
                <a:solidFill>
                  <a:schemeClr val="accent6"/>
                </a:solidFill>
              </a:rPr>
              <a:t>reads</a:t>
            </a:r>
            <a:r>
              <a:rPr lang="de-CH" dirty="0">
                <a:solidFill>
                  <a:schemeClr val="accent6"/>
                </a:solidFill>
              </a:rPr>
              <a:t> </a:t>
            </a:r>
            <a:r>
              <a:rPr lang="de-CH" dirty="0" err="1">
                <a:solidFill>
                  <a:schemeClr val="accent6"/>
                </a:solidFill>
              </a:rPr>
              <a:t>with</a:t>
            </a:r>
            <a:r>
              <a:rPr lang="de-CH" dirty="0">
                <a:solidFill>
                  <a:schemeClr val="accent6"/>
                </a:solidFill>
              </a:rPr>
              <a:t> </a:t>
            </a:r>
            <a:r>
              <a:rPr lang="de-CH" dirty="0" err="1">
                <a:solidFill>
                  <a:schemeClr val="accent6"/>
                </a:solidFill>
              </a:rPr>
              <a:t>mapping</a:t>
            </a:r>
            <a:r>
              <a:rPr lang="de-CH" dirty="0">
                <a:solidFill>
                  <a:schemeClr val="accent6"/>
                </a:solidFill>
              </a:rPr>
              <a:t> </a:t>
            </a:r>
            <a:r>
              <a:rPr lang="de-CH" dirty="0" err="1">
                <a:solidFill>
                  <a:schemeClr val="accent6"/>
                </a:solidFill>
              </a:rPr>
              <a:t>quality</a:t>
            </a:r>
            <a:r>
              <a:rPr lang="de-CH" dirty="0">
                <a:solidFill>
                  <a:schemeClr val="accent6"/>
                </a:solidFill>
              </a:rPr>
              <a:t> </a:t>
            </a:r>
            <a:r>
              <a:rPr lang="de-CH" dirty="0" err="1">
                <a:solidFill>
                  <a:schemeClr val="accent6"/>
                </a:solidFill>
              </a:rPr>
              <a:t>higher</a:t>
            </a:r>
            <a:r>
              <a:rPr lang="de-CH" dirty="0">
                <a:solidFill>
                  <a:schemeClr val="accent6"/>
                </a:solidFill>
              </a:rPr>
              <a:t> </a:t>
            </a:r>
            <a:r>
              <a:rPr lang="de-CH" dirty="0" err="1">
                <a:solidFill>
                  <a:schemeClr val="accent6"/>
                </a:solidFill>
              </a:rPr>
              <a:t>than</a:t>
            </a:r>
            <a:r>
              <a:rPr lang="de-CH" dirty="0">
                <a:solidFill>
                  <a:schemeClr val="accent6"/>
                </a:solidFill>
              </a:rPr>
              <a:t> 0 </a:t>
            </a:r>
            <a:r>
              <a:rPr lang="de-CH" dirty="0" err="1">
                <a:solidFill>
                  <a:schemeClr val="accent6"/>
                </a:solidFill>
              </a:rPr>
              <a:t>were</a:t>
            </a:r>
            <a:r>
              <a:rPr lang="de-CH" dirty="0">
                <a:solidFill>
                  <a:schemeClr val="accent6"/>
                </a:solidFill>
              </a:rPr>
              <a:t> </a:t>
            </a:r>
            <a:r>
              <a:rPr lang="de-CH" dirty="0" err="1">
                <a:solidFill>
                  <a:schemeClr val="accent6"/>
                </a:solidFill>
              </a:rPr>
              <a:t>used</a:t>
            </a:r>
            <a:r>
              <a:rPr lang="de-CH" dirty="0">
                <a:solidFill>
                  <a:schemeClr val="accent6"/>
                </a:solidFill>
              </a:rPr>
              <a:t>. </a:t>
            </a:r>
            <a:r>
              <a:rPr lang="en-US" sz="2800" dirty="0">
                <a:solidFill>
                  <a:schemeClr val="accent6"/>
                </a:solidFill>
              </a:rPr>
              <a:t>The discordant reads were then clustered together based on sharing the same orientation and whether they were within a distance of 500 bp. We detected the clusters supported by at least two pairs of discordant reads. The NUMTs within a distance of 500bp on both nuclear DNA and </a:t>
            </a:r>
            <a:r>
              <a:rPr lang="en-US" sz="2800" dirty="0" err="1">
                <a:solidFill>
                  <a:schemeClr val="accent6"/>
                </a:solidFill>
              </a:rPr>
              <a:t>mtDNA</a:t>
            </a:r>
            <a:r>
              <a:rPr lang="en-US" sz="2800" dirty="0">
                <a:solidFill>
                  <a:schemeClr val="accent6"/>
                </a:solidFill>
              </a:rPr>
              <a:t> were grouped as the same NUMT. We found the NUMTs supported by at least two pairs of discordant reads. </a:t>
            </a:r>
            <a:endParaRPr lang="en-CH" dirty="0">
              <a:solidFill>
                <a:schemeClr val="accent6"/>
              </a:solidFill>
            </a:endParaRPr>
          </a:p>
        </p:txBody>
      </p:sp>
    </p:spTree>
    <p:extLst>
      <p:ext uri="{BB962C8B-B14F-4D97-AF65-F5344CB8AC3E}">
        <p14:creationId xmlns:p14="http://schemas.microsoft.com/office/powerpoint/2010/main" val="1935372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43A3B7-10EF-14B1-2F57-370A3A873AFD}"/>
              </a:ext>
            </a:extLst>
          </p:cNvPr>
          <p:cNvSpPr>
            <a:spLocks noGrp="1"/>
          </p:cNvSpPr>
          <p:nvPr>
            <p:ph type="title"/>
          </p:nvPr>
        </p:nvSpPr>
        <p:spPr/>
        <p:txBody>
          <a:bodyPr/>
          <a:lstStyle/>
          <a:p>
            <a:r>
              <a:rPr lang="de-CH" dirty="0"/>
              <a:t>Methods </a:t>
            </a:r>
            <a:r>
              <a:rPr lang="de-CH" dirty="0" err="1"/>
              <a:t>paragraph</a:t>
            </a:r>
            <a:r>
              <a:rPr lang="de-CH" dirty="0"/>
              <a:t> Luiz</a:t>
            </a:r>
            <a:endParaRPr lang="en-CH" dirty="0"/>
          </a:p>
        </p:txBody>
      </p:sp>
      <p:sp>
        <p:nvSpPr>
          <p:cNvPr id="3" name="Inhaltsplatzhalter 2">
            <a:extLst>
              <a:ext uri="{FF2B5EF4-FFF2-40B4-BE49-F238E27FC236}">
                <a16:creationId xmlns:a16="http://schemas.microsoft.com/office/drawing/2014/main" id="{AF0F8738-0023-FFAD-FC73-687775C4D3EC}"/>
              </a:ext>
            </a:extLst>
          </p:cNvPr>
          <p:cNvSpPr>
            <a:spLocks noGrp="1"/>
          </p:cNvSpPr>
          <p:nvPr>
            <p:ph idx="1"/>
          </p:nvPr>
        </p:nvSpPr>
        <p:spPr/>
        <p:txBody>
          <a:bodyPr>
            <a:normAutofit fontScale="92500" lnSpcReduction="10000"/>
          </a:bodyPr>
          <a:lstStyle/>
          <a:p>
            <a:r>
              <a:rPr lang="en-US" sz="2800" dirty="0"/>
              <a:t>To detect NUMTs, we used the aligned WGS BAM files and extracted the discordant read pairs using </a:t>
            </a:r>
            <a:r>
              <a:rPr lang="en-US" sz="2800" dirty="0" err="1"/>
              <a:t>samblaster</a:t>
            </a:r>
            <a:r>
              <a:rPr lang="en-US" sz="2800" dirty="0"/>
              <a:t> and included the read pairs where one end aligns to nuclear genome and the other end aligns to the </a:t>
            </a:r>
            <a:r>
              <a:rPr lang="en-US" sz="2800" dirty="0" err="1"/>
              <a:t>mtDNA</a:t>
            </a:r>
            <a:r>
              <a:rPr lang="en-US" sz="2800" dirty="0"/>
              <a:t> reference sequence. The reads with mapping quality equal to zero were discarded. The discordant reads were then clustered together based on sharing the same orientation and whether they were within a distance of 500 bp. We detected the clusters supported by at least two pairs of discordant reads</a:t>
            </a:r>
            <a:r>
              <a:rPr lang="en-US" sz="2800" dirty="0">
                <a:solidFill>
                  <a:srgbClr val="FF0000"/>
                </a:solidFill>
              </a:rPr>
              <a:t>, and filtered out the clusters supported by less than five pairs of discordant reads in our main analysis</a:t>
            </a:r>
            <a:r>
              <a:rPr lang="en-US" sz="2800" dirty="0"/>
              <a:t>. The NUMTs within a distance of 1,000 bp on both nuclear DNA and </a:t>
            </a:r>
            <a:r>
              <a:rPr lang="en-US" sz="2800" dirty="0" err="1"/>
              <a:t>mtDNA</a:t>
            </a:r>
            <a:r>
              <a:rPr lang="en-US" sz="2800" dirty="0"/>
              <a:t> were grouped as the same NUMT. We generated two sets of NUMTs based on the NUMTs supported by at least two pairs of discordant reads and at least five pairs of discordant reads.</a:t>
            </a:r>
            <a:endParaRPr lang="en-CH" dirty="0"/>
          </a:p>
        </p:txBody>
      </p:sp>
    </p:spTree>
    <p:extLst>
      <p:ext uri="{BB962C8B-B14F-4D97-AF65-F5344CB8AC3E}">
        <p14:creationId xmlns:p14="http://schemas.microsoft.com/office/powerpoint/2010/main" val="4252449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D15680-B117-BC38-5D03-B6962DE82EDC}"/>
              </a:ext>
            </a:extLst>
          </p:cNvPr>
          <p:cNvSpPr>
            <a:spLocks noGrp="1"/>
          </p:cNvSpPr>
          <p:nvPr>
            <p:ph type="title"/>
          </p:nvPr>
        </p:nvSpPr>
        <p:spPr/>
        <p:txBody>
          <a:bodyPr/>
          <a:lstStyle/>
          <a:p>
            <a:r>
              <a:rPr lang="es-ES" dirty="0" err="1"/>
              <a:t>Overall</a:t>
            </a:r>
            <a:r>
              <a:rPr lang="es-ES" dirty="0"/>
              <a:t> </a:t>
            </a:r>
            <a:r>
              <a:rPr lang="es-ES" dirty="0" err="1"/>
              <a:t>NUMTs</a:t>
            </a:r>
            <a:r>
              <a:rPr lang="es-ES" dirty="0"/>
              <a:t> </a:t>
            </a:r>
            <a:r>
              <a:rPr lang="es-ES" dirty="0" err="1"/>
              <a:t>Chr</a:t>
            </a:r>
            <a:r>
              <a:rPr lang="es-ES" dirty="0"/>
              <a:t>(1,2,3)</a:t>
            </a:r>
            <a:endParaRPr lang="en-CH" dirty="0"/>
          </a:p>
        </p:txBody>
      </p:sp>
      <p:pic>
        <p:nvPicPr>
          <p:cNvPr id="5" name="Inhaltsplatzhalter 4">
            <a:extLst>
              <a:ext uri="{FF2B5EF4-FFF2-40B4-BE49-F238E27FC236}">
                <a16:creationId xmlns:a16="http://schemas.microsoft.com/office/drawing/2014/main" id="{3D088C82-048E-B5DD-17D1-6D07FEE8BAD5}"/>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4487"/>
          <a:stretch/>
        </p:blipFill>
        <p:spPr>
          <a:xfrm>
            <a:off x="2179796" y="1825625"/>
            <a:ext cx="7832408" cy="4156075"/>
          </a:xfrm>
        </p:spPr>
      </p:pic>
    </p:spTree>
    <p:extLst>
      <p:ext uri="{BB962C8B-B14F-4D97-AF65-F5344CB8AC3E}">
        <p14:creationId xmlns:p14="http://schemas.microsoft.com/office/powerpoint/2010/main" val="556281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6571A909-84A7-1EF0-A77D-DB2555A19546}"/>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502" y="1561633"/>
            <a:ext cx="4871661" cy="9438847"/>
          </a:xfrm>
        </p:spPr>
      </p:pic>
      <p:pic>
        <p:nvPicPr>
          <p:cNvPr id="4588" name="Inhaltsplatzhalter 4">
            <a:extLst>
              <a:ext uri="{FF2B5EF4-FFF2-40B4-BE49-F238E27FC236}">
                <a16:creationId xmlns:a16="http://schemas.microsoft.com/office/drawing/2014/main" id="{7E6614A6-34F8-241B-193F-A04B815DD1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16165" y="-2685169"/>
            <a:ext cx="4706633" cy="9119105"/>
          </a:xfrm>
          <a:prstGeom prst="rect">
            <a:avLst/>
          </a:prstGeom>
        </p:spPr>
      </p:pic>
      <p:sp>
        <p:nvSpPr>
          <p:cNvPr id="4589" name="Rechteck 4588">
            <a:extLst>
              <a:ext uri="{FF2B5EF4-FFF2-40B4-BE49-F238E27FC236}">
                <a16:creationId xmlns:a16="http://schemas.microsoft.com/office/drawing/2014/main" id="{2A48F224-35C4-C227-D47B-7387FE48D65F}"/>
              </a:ext>
            </a:extLst>
          </p:cNvPr>
          <p:cNvSpPr/>
          <p:nvPr/>
        </p:nvSpPr>
        <p:spPr>
          <a:xfrm>
            <a:off x="1142388" y="6076337"/>
            <a:ext cx="4871661" cy="26731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590" name="Rechteck 4589">
            <a:extLst>
              <a:ext uri="{FF2B5EF4-FFF2-40B4-BE49-F238E27FC236}">
                <a16:creationId xmlns:a16="http://schemas.microsoft.com/office/drawing/2014/main" id="{429DDB99-E98B-2187-9CDC-7072E29FE08F}"/>
              </a:ext>
            </a:extLst>
          </p:cNvPr>
          <p:cNvSpPr/>
          <p:nvPr/>
        </p:nvSpPr>
        <p:spPr>
          <a:xfrm>
            <a:off x="6206838" y="-3480621"/>
            <a:ext cx="4367758" cy="51250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591" name="Rechteck 4590">
            <a:extLst>
              <a:ext uri="{FF2B5EF4-FFF2-40B4-BE49-F238E27FC236}">
                <a16:creationId xmlns:a16="http://schemas.microsoft.com/office/drawing/2014/main" id="{10690F9B-BED1-383A-7B39-EC9AB8BB76A0}"/>
              </a:ext>
            </a:extLst>
          </p:cNvPr>
          <p:cNvSpPr/>
          <p:nvPr/>
        </p:nvSpPr>
        <p:spPr>
          <a:xfrm flipV="1">
            <a:off x="10519931" y="1484670"/>
            <a:ext cx="668368" cy="319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592" name="Rechteck 4591">
            <a:extLst>
              <a:ext uri="{FF2B5EF4-FFF2-40B4-BE49-F238E27FC236}">
                <a16:creationId xmlns:a16="http://schemas.microsoft.com/office/drawing/2014/main" id="{3DC85D30-5106-08A8-9DF0-1E2D33EF7652}"/>
              </a:ext>
            </a:extLst>
          </p:cNvPr>
          <p:cNvSpPr/>
          <p:nvPr/>
        </p:nvSpPr>
        <p:spPr>
          <a:xfrm flipV="1">
            <a:off x="5455008" y="5916562"/>
            <a:ext cx="668368" cy="319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593" name="Rechteck 4592">
            <a:extLst>
              <a:ext uri="{FF2B5EF4-FFF2-40B4-BE49-F238E27FC236}">
                <a16:creationId xmlns:a16="http://schemas.microsoft.com/office/drawing/2014/main" id="{2A6BBF8E-0D20-91C2-A61A-1BAE80C45305}"/>
              </a:ext>
            </a:extLst>
          </p:cNvPr>
          <p:cNvSpPr/>
          <p:nvPr/>
        </p:nvSpPr>
        <p:spPr>
          <a:xfrm flipV="1">
            <a:off x="500834" y="5836675"/>
            <a:ext cx="668368" cy="319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594" name="Rechteck 4593">
            <a:extLst>
              <a:ext uri="{FF2B5EF4-FFF2-40B4-BE49-F238E27FC236}">
                <a16:creationId xmlns:a16="http://schemas.microsoft.com/office/drawing/2014/main" id="{2062DF29-4D51-9936-E719-995E779222BA}"/>
              </a:ext>
            </a:extLst>
          </p:cNvPr>
          <p:cNvSpPr/>
          <p:nvPr/>
        </p:nvSpPr>
        <p:spPr>
          <a:xfrm flipV="1">
            <a:off x="5714527" y="1587679"/>
            <a:ext cx="668368" cy="319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itel 1">
            <a:extLst>
              <a:ext uri="{FF2B5EF4-FFF2-40B4-BE49-F238E27FC236}">
                <a16:creationId xmlns:a16="http://schemas.microsoft.com/office/drawing/2014/main" id="{30F26CA4-0352-2C39-CB3F-7B197D4AF807}"/>
              </a:ext>
            </a:extLst>
          </p:cNvPr>
          <p:cNvSpPr>
            <a:spLocks noGrp="1"/>
          </p:cNvSpPr>
          <p:nvPr>
            <p:ph type="title"/>
          </p:nvPr>
        </p:nvSpPr>
        <p:spPr>
          <a:xfrm>
            <a:off x="672699" y="102342"/>
            <a:ext cx="10515600" cy="1325563"/>
          </a:xfrm>
        </p:spPr>
        <p:txBody>
          <a:bodyPr/>
          <a:lstStyle/>
          <a:p>
            <a:r>
              <a:rPr lang="es-ES" dirty="0" err="1"/>
              <a:t>Size</a:t>
            </a:r>
            <a:r>
              <a:rPr lang="es-ES" dirty="0"/>
              <a:t> </a:t>
            </a:r>
            <a:r>
              <a:rPr lang="es-ES" dirty="0" err="1"/>
              <a:t>distribution</a:t>
            </a:r>
            <a:r>
              <a:rPr lang="es-ES" dirty="0"/>
              <a:t> </a:t>
            </a:r>
            <a:r>
              <a:rPr lang="es-ES" dirty="0" err="1"/>
              <a:t>of</a:t>
            </a:r>
            <a:r>
              <a:rPr lang="es-ES" dirty="0"/>
              <a:t> </a:t>
            </a:r>
            <a:r>
              <a:rPr lang="es-ES" dirty="0" err="1"/>
              <a:t>NUMTs</a:t>
            </a:r>
            <a:endParaRPr lang="en-CH" dirty="0"/>
          </a:p>
        </p:txBody>
      </p:sp>
    </p:spTree>
    <p:extLst>
      <p:ext uri="{BB962C8B-B14F-4D97-AF65-F5344CB8AC3E}">
        <p14:creationId xmlns:p14="http://schemas.microsoft.com/office/powerpoint/2010/main" val="3202354049"/>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450</Words>
  <Application>Microsoft Office PowerPoint</Application>
  <PresentationFormat>Widescreen</PresentationFormat>
  <Paragraphs>44</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vt:lpstr>
      <vt:lpstr>NUMTS</vt:lpstr>
      <vt:lpstr>Workflow</vt:lpstr>
      <vt:lpstr>Workflow</vt:lpstr>
      <vt:lpstr>Numts selection</vt:lpstr>
      <vt:lpstr>PowerPoint Presentation</vt:lpstr>
      <vt:lpstr>Methods paragraph</vt:lpstr>
      <vt:lpstr>Methods paragraph Luiz</vt:lpstr>
      <vt:lpstr>Overall NUMTs Chr(1,2,3)</vt:lpstr>
      <vt:lpstr>Size distribution of NUMTs</vt:lpstr>
      <vt:lpstr>Known NUMTs</vt:lpstr>
      <vt:lpstr>Known NUMTs vs RIL</vt:lpstr>
      <vt:lpstr>WGS 017 E20 F03</vt:lpstr>
      <vt:lpstr>WGS 021 E20 F02</vt:lpstr>
      <vt:lpstr>WGS 024 E20 F02</vt:lpstr>
      <vt:lpstr>WGS 025 E20 F02</vt:lpstr>
      <vt:lpstr>WGS 038 E20 F07</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NUMTS</dc:title>
  <dc:creator>Botos Rogozsan Marius Alexandru</dc:creator>
  <cp:lastModifiedBy>marius botos</cp:lastModifiedBy>
  <cp:revision>6</cp:revision>
  <dcterms:created xsi:type="dcterms:W3CDTF">2023-03-21T13:09:08Z</dcterms:created>
  <dcterms:modified xsi:type="dcterms:W3CDTF">2023-12-12T15:22:41Z</dcterms:modified>
</cp:coreProperties>
</file>

<file path=docProps/thumbnail.jpeg>
</file>